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3.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7.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8.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9.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0.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1.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2.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3.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1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theme/theme15.xml" ContentType="application/vnd.openxmlformats-officedocument.theme+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theme/theme16.xml" ContentType="application/vnd.openxmlformats-officedocument.theme+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theme/theme17.xml" ContentType="application/vnd.openxmlformats-officedocument.theme+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1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19.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theme/theme20.xml" ContentType="application/vnd.openxmlformats-officedocument.theme+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839" r:id="rId2"/>
    <p:sldMasterId id="2147483882" r:id="rId3"/>
    <p:sldMasterId id="2147483926" r:id="rId4"/>
    <p:sldMasterId id="2147483962" r:id="rId5"/>
    <p:sldMasterId id="2147483973" r:id="rId6"/>
    <p:sldMasterId id="2147483984" r:id="rId7"/>
    <p:sldMasterId id="2147483994" r:id="rId8"/>
    <p:sldMasterId id="2147484004" r:id="rId9"/>
    <p:sldMasterId id="2147484014" r:id="rId10"/>
    <p:sldMasterId id="2147484025" r:id="rId11"/>
    <p:sldMasterId id="2147484034" r:id="rId12"/>
    <p:sldMasterId id="2147484043" r:id="rId13"/>
    <p:sldMasterId id="2147484056" r:id="rId14"/>
    <p:sldMasterId id="2147484151" r:id="rId15"/>
    <p:sldMasterId id="2147484275" r:id="rId16"/>
    <p:sldMasterId id="2147484595" r:id="rId17"/>
    <p:sldMasterId id="2147484638" r:id="rId18"/>
    <p:sldMasterId id="2147484777" r:id="rId19"/>
    <p:sldMasterId id="2147484828" r:id="rId20"/>
    <p:sldMasterId id="2147484894" r:id="rId21"/>
  </p:sldMasterIdLst>
  <p:notesMasterIdLst>
    <p:notesMasterId r:id="rId89"/>
  </p:notesMasterIdLst>
  <p:handoutMasterIdLst>
    <p:handoutMasterId r:id="rId90"/>
  </p:handoutMasterIdLst>
  <p:sldIdLst>
    <p:sldId id="1156" r:id="rId22"/>
    <p:sldId id="722" r:id="rId23"/>
    <p:sldId id="1151" r:id="rId24"/>
    <p:sldId id="1153" r:id="rId25"/>
    <p:sldId id="1142" r:id="rId26"/>
    <p:sldId id="1158" r:id="rId27"/>
    <p:sldId id="763" r:id="rId28"/>
    <p:sldId id="1206" r:id="rId29"/>
    <p:sldId id="1141" r:id="rId30"/>
    <p:sldId id="1212" r:id="rId31"/>
    <p:sldId id="1144" r:id="rId32"/>
    <p:sldId id="1159" r:id="rId33"/>
    <p:sldId id="1160" r:id="rId34"/>
    <p:sldId id="1164" r:id="rId35"/>
    <p:sldId id="1217" r:id="rId36"/>
    <p:sldId id="1161" r:id="rId37"/>
    <p:sldId id="1211" r:id="rId38"/>
    <p:sldId id="1208" r:id="rId39"/>
    <p:sldId id="1210" r:id="rId40"/>
    <p:sldId id="1209" r:id="rId41"/>
    <p:sldId id="1215" r:id="rId42"/>
    <p:sldId id="1216" r:id="rId43"/>
    <p:sldId id="1214" r:id="rId44"/>
    <p:sldId id="1165" r:id="rId45"/>
    <p:sldId id="1213" r:id="rId46"/>
    <p:sldId id="1207" r:id="rId47"/>
    <p:sldId id="1166" r:id="rId48"/>
    <p:sldId id="1203" r:id="rId49"/>
    <p:sldId id="285" r:id="rId50"/>
    <p:sldId id="1145" r:id="rId51"/>
    <p:sldId id="1170" r:id="rId52"/>
    <p:sldId id="1202" r:id="rId53"/>
    <p:sldId id="1225" r:id="rId54"/>
    <p:sldId id="1226" r:id="rId55"/>
    <p:sldId id="1231" r:id="rId56"/>
    <p:sldId id="1218" r:id="rId57"/>
    <p:sldId id="1219" r:id="rId58"/>
    <p:sldId id="1220" r:id="rId59"/>
    <p:sldId id="1221" r:id="rId60"/>
    <p:sldId id="1230" r:id="rId61"/>
    <p:sldId id="1222" r:id="rId62"/>
    <p:sldId id="1228" r:id="rId63"/>
    <p:sldId id="1223" r:id="rId64"/>
    <p:sldId id="1229" r:id="rId65"/>
    <p:sldId id="1224" r:id="rId66"/>
    <p:sldId id="1227" r:id="rId67"/>
    <p:sldId id="1243" r:id="rId68"/>
    <p:sldId id="1234" r:id="rId69"/>
    <p:sldId id="1235" r:id="rId70"/>
    <p:sldId id="1245" r:id="rId71"/>
    <p:sldId id="1244" r:id="rId72"/>
    <p:sldId id="1246" r:id="rId73"/>
    <p:sldId id="1256" r:id="rId74"/>
    <p:sldId id="1258" r:id="rId75"/>
    <p:sldId id="1247" r:id="rId76"/>
    <p:sldId id="1237" r:id="rId77"/>
    <p:sldId id="1238" r:id="rId78"/>
    <p:sldId id="1259" r:id="rId79"/>
    <p:sldId id="1260" r:id="rId80"/>
    <p:sldId id="1242" r:id="rId81"/>
    <p:sldId id="1239" r:id="rId82"/>
    <p:sldId id="1248" r:id="rId83"/>
    <p:sldId id="1250" r:id="rId84"/>
    <p:sldId id="1251" r:id="rId85"/>
    <p:sldId id="1249" r:id="rId86"/>
    <p:sldId id="1252" r:id="rId87"/>
    <p:sldId id="1253" r:id="rId88"/>
  </p:sldIdLst>
  <p:sldSz cx="12192000" cy="6858000"/>
  <p:notesSz cx="6669088" cy="9872663"/>
  <p:defaultTextStyle>
    <a:defPPr>
      <a:defRPr lang="fr-FR"/>
    </a:defPPr>
    <a:lvl1pPr marL="0" algn="l" defTabSz="913538" rtl="0" eaLnBrk="1" latinLnBrk="0" hangingPunct="1">
      <a:defRPr sz="1900" kern="1200">
        <a:solidFill>
          <a:schemeClr val="tx1"/>
        </a:solidFill>
        <a:latin typeface="+mn-lt"/>
        <a:ea typeface="+mn-ea"/>
        <a:cs typeface="+mn-cs"/>
      </a:defRPr>
    </a:lvl1pPr>
    <a:lvl2pPr marL="456747" algn="l" defTabSz="913538" rtl="0" eaLnBrk="1" latinLnBrk="0" hangingPunct="1">
      <a:defRPr sz="1900" kern="1200">
        <a:solidFill>
          <a:schemeClr val="tx1"/>
        </a:solidFill>
        <a:latin typeface="+mn-lt"/>
        <a:ea typeface="+mn-ea"/>
        <a:cs typeface="+mn-cs"/>
      </a:defRPr>
    </a:lvl2pPr>
    <a:lvl3pPr marL="913538" algn="l" defTabSz="913538" rtl="0" eaLnBrk="1" latinLnBrk="0" hangingPunct="1">
      <a:defRPr sz="1900" kern="1200">
        <a:solidFill>
          <a:schemeClr val="tx1"/>
        </a:solidFill>
        <a:latin typeface="+mn-lt"/>
        <a:ea typeface="+mn-ea"/>
        <a:cs typeface="+mn-cs"/>
      </a:defRPr>
    </a:lvl3pPr>
    <a:lvl4pPr marL="1370308" algn="l" defTabSz="913538" rtl="0" eaLnBrk="1" latinLnBrk="0" hangingPunct="1">
      <a:defRPr sz="1900" kern="1200">
        <a:solidFill>
          <a:schemeClr val="tx1"/>
        </a:solidFill>
        <a:latin typeface="+mn-lt"/>
        <a:ea typeface="+mn-ea"/>
        <a:cs typeface="+mn-cs"/>
      </a:defRPr>
    </a:lvl4pPr>
    <a:lvl5pPr marL="1827077" algn="l" defTabSz="913538" rtl="0" eaLnBrk="1" latinLnBrk="0" hangingPunct="1">
      <a:defRPr sz="1900" kern="1200">
        <a:solidFill>
          <a:schemeClr val="tx1"/>
        </a:solidFill>
        <a:latin typeface="+mn-lt"/>
        <a:ea typeface="+mn-ea"/>
        <a:cs typeface="+mn-cs"/>
      </a:defRPr>
    </a:lvl5pPr>
    <a:lvl6pPr marL="2283870" algn="l" defTabSz="913538" rtl="0" eaLnBrk="1" latinLnBrk="0" hangingPunct="1">
      <a:defRPr sz="1900" kern="1200">
        <a:solidFill>
          <a:schemeClr val="tx1"/>
        </a:solidFill>
        <a:latin typeface="+mn-lt"/>
        <a:ea typeface="+mn-ea"/>
        <a:cs typeface="+mn-cs"/>
      </a:defRPr>
    </a:lvl6pPr>
    <a:lvl7pPr marL="2740614" algn="l" defTabSz="913538" rtl="0" eaLnBrk="1" latinLnBrk="0" hangingPunct="1">
      <a:defRPr sz="1900" kern="1200">
        <a:solidFill>
          <a:schemeClr val="tx1"/>
        </a:solidFill>
        <a:latin typeface="+mn-lt"/>
        <a:ea typeface="+mn-ea"/>
        <a:cs typeface="+mn-cs"/>
      </a:defRPr>
    </a:lvl7pPr>
    <a:lvl8pPr marL="3197360" algn="l" defTabSz="913538" rtl="0" eaLnBrk="1" latinLnBrk="0" hangingPunct="1">
      <a:defRPr sz="1900" kern="1200">
        <a:solidFill>
          <a:schemeClr val="tx1"/>
        </a:solidFill>
        <a:latin typeface="+mn-lt"/>
        <a:ea typeface="+mn-ea"/>
        <a:cs typeface="+mn-cs"/>
      </a:defRPr>
    </a:lvl8pPr>
    <a:lvl9pPr marL="3654107" algn="l" defTabSz="913538"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Couvertures" id="{459E2E5D-FCF9-45B0-825F-3F0E3D5542CE}">
          <p14:sldIdLst>
            <p14:sldId id="1156"/>
          </p14:sldIdLst>
        </p14:section>
        <p14:section name="sommaire" id="{AF974EF0-0F4D-465A-BF26-A8C9F9292B5D}">
          <p14:sldIdLst>
            <p14:sldId id="722"/>
          </p14:sldIdLst>
        </p14:section>
        <p14:section name="slides génériques" id="{8B0013E9-FAA7-4843-8B5F-D6F25C4E8CFF}">
          <p14:sldIdLst>
            <p14:sldId id="1151"/>
            <p14:sldId id="1153"/>
            <p14:sldId id="1142"/>
            <p14:sldId id="1158"/>
            <p14:sldId id="763"/>
            <p14:sldId id="1206"/>
            <p14:sldId id="1141"/>
            <p14:sldId id="1212"/>
            <p14:sldId id="1144"/>
            <p14:sldId id="1159"/>
            <p14:sldId id="1160"/>
            <p14:sldId id="1164"/>
            <p14:sldId id="1217"/>
            <p14:sldId id="1161"/>
            <p14:sldId id="1211"/>
            <p14:sldId id="1208"/>
            <p14:sldId id="1210"/>
            <p14:sldId id="1209"/>
            <p14:sldId id="1215"/>
            <p14:sldId id="1216"/>
            <p14:sldId id="1214"/>
            <p14:sldId id="1165"/>
            <p14:sldId id="1213"/>
            <p14:sldId id="1207"/>
            <p14:sldId id="1166"/>
            <p14:sldId id="1203"/>
            <p14:sldId id="285"/>
            <p14:sldId id="1145"/>
            <p14:sldId id="1170"/>
            <p14:sldId id="1202"/>
            <p14:sldId id="1225"/>
            <p14:sldId id="1226"/>
            <p14:sldId id="1231"/>
            <p14:sldId id="1218"/>
            <p14:sldId id="1219"/>
            <p14:sldId id="1220"/>
            <p14:sldId id="1221"/>
            <p14:sldId id="1230"/>
            <p14:sldId id="1222"/>
            <p14:sldId id="1228"/>
            <p14:sldId id="1223"/>
            <p14:sldId id="1229"/>
            <p14:sldId id="1224"/>
            <p14:sldId id="1227"/>
            <p14:sldId id="1243"/>
            <p14:sldId id="1234"/>
            <p14:sldId id="1235"/>
            <p14:sldId id="1245"/>
            <p14:sldId id="1244"/>
            <p14:sldId id="1246"/>
            <p14:sldId id="1256"/>
            <p14:sldId id="1258"/>
            <p14:sldId id="1247"/>
            <p14:sldId id="1237"/>
            <p14:sldId id="1238"/>
            <p14:sldId id="1259"/>
            <p14:sldId id="1260"/>
            <p14:sldId id="1242"/>
            <p14:sldId id="1239"/>
            <p14:sldId id="1248"/>
            <p14:sldId id="1250"/>
            <p14:sldId id="1251"/>
            <p14:sldId id="1249"/>
            <p14:sldId id="1252"/>
            <p14:sldId id="1253"/>
          </p14:sldIdLst>
        </p14:section>
      </p14:sectionLst>
    </p:ext>
    <p:ext uri="{EFAFB233-063F-42B5-8137-9DF3F51BA10A}">
      <p15:sldGuideLst xmlns:p15="http://schemas.microsoft.com/office/powerpoint/2012/main">
        <p15:guide id="1" orient="horz" pos="1207" userDrawn="1">
          <p15:clr>
            <a:srgbClr val="A4A3A4"/>
          </p15:clr>
        </p15:guide>
        <p15:guide id="2" pos="3840">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8478"/>
    <a:srgbClr val="1350A9"/>
    <a:srgbClr val="007FAD"/>
    <a:srgbClr val="FF9900"/>
    <a:srgbClr val="00040C"/>
    <a:srgbClr val="ADDB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83216" autoAdjust="0"/>
  </p:normalViewPr>
  <p:slideViewPr>
    <p:cSldViewPr snapToGrid="0" showGuides="1">
      <p:cViewPr varScale="1">
        <p:scale>
          <a:sx n="91" d="100"/>
          <a:sy n="91" d="100"/>
        </p:scale>
        <p:origin x="588" y="96"/>
      </p:cViewPr>
      <p:guideLst>
        <p:guide orient="horz" pos="1207"/>
        <p:guide pos="3840"/>
      </p:guideLst>
    </p:cSldViewPr>
  </p:slideViewPr>
  <p:outlineViewPr>
    <p:cViewPr>
      <p:scale>
        <a:sx n="33" d="100"/>
        <a:sy n="33" d="100"/>
      </p:scale>
      <p:origin x="0" y="33222"/>
    </p:cViewPr>
  </p:outlineViewPr>
  <p:notesTextViewPr>
    <p:cViewPr>
      <p:scale>
        <a:sx n="75" d="100"/>
        <a:sy n="75" d="100"/>
      </p:scale>
      <p:origin x="0" y="0"/>
    </p:cViewPr>
  </p:notesTextViewPr>
  <p:sorterViewPr>
    <p:cViewPr>
      <p:scale>
        <a:sx n="66" d="100"/>
        <a:sy n="66" d="100"/>
      </p:scale>
      <p:origin x="0" y="4218"/>
    </p:cViewPr>
  </p:sorterViewPr>
  <p:notesViewPr>
    <p:cSldViewPr snapToGrid="0">
      <p:cViewPr varScale="1">
        <p:scale>
          <a:sx n="76" d="100"/>
          <a:sy n="76" d="100"/>
        </p:scale>
        <p:origin x="-3294" y="-102"/>
      </p:cViewPr>
      <p:guideLst>
        <p:guide orient="horz" pos="3109"/>
        <p:guide pos="210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notesMaster" Target="notesMasters/notesMaster1.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5" Type="http://schemas.openxmlformats.org/officeDocument/2006/relationships/slideMaster" Target="slideMasters/slideMaster5.xml"/><Relationship Id="rId90" Type="http://schemas.openxmlformats.org/officeDocument/2006/relationships/handoutMaster" Target="handoutMasters/handoutMaster1.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slide" Target="slides/slide59.xml"/><Relationship Id="rId85" Type="http://schemas.openxmlformats.org/officeDocument/2006/relationships/slide" Target="slides/slide64.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20.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slide" Target="slides/slide62.xml"/><Relationship Id="rId88" Type="http://schemas.openxmlformats.org/officeDocument/2006/relationships/slide" Target="slides/slide6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CC9FEC9-2CDD-134F-840A-8F57484A297B}"/>
              </a:ext>
            </a:extLst>
          </p:cNvPr>
          <p:cNvSpPr>
            <a:spLocks noGrp="1"/>
          </p:cNvSpPr>
          <p:nvPr>
            <p:ph type="hdr" sz="quarter"/>
          </p:nvPr>
        </p:nvSpPr>
        <p:spPr>
          <a:xfrm>
            <a:off x="0" y="0"/>
            <a:ext cx="2889938" cy="495348"/>
          </a:xfrm>
          <a:prstGeom prst="rect">
            <a:avLst/>
          </a:prstGeom>
        </p:spPr>
        <p:txBody>
          <a:bodyPr vert="horz" lIns="92214" tIns="46106" rIns="92214" bIns="46106"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C13CF4C-D8D8-324F-AFA7-772950C22486}"/>
              </a:ext>
            </a:extLst>
          </p:cNvPr>
          <p:cNvSpPr>
            <a:spLocks noGrp="1"/>
          </p:cNvSpPr>
          <p:nvPr>
            <p:ph type="dt" sz="quarter" idx="1"/>
          </p:nvPr>
        </p:nvSpPr>
        <p:spPr>
          <a:xfrm>
            <a:off x="3777607" y="0"/>
            <a:ext cx="2889938" cy="495348"/>
          </a:xfrm>
          <a:prstGeom prst="rect">
            <a:avLst/>
          </a:prstGeom>
        </p:spPr>
        <p:txBody>
          <a:bodyPr vert="horz" lIns="92214" tIns="46106" rIns="92214" bIns="46106" rtlCol="0"/>
          <a:lstStyle>
            <a:lvl1pPr algn="r">
              <a:defRPr sz="1200"/>
            </a:lvl1pPr>
          </a:lstStyle>
          <a:p>
            <a:fld id="{05AB692F-B762-CF4B-A8A8-22AAB26BA03B}" type="datetimeFigureOut">
              <a:rPr lang="fr-FR" smtClean="0"/>
              <a:t>19/11/2025</a:t>
            </a:fld>
            <a:endParaRPr lang="fr-FR"/>
          </a:p>
        </p:txBody>
      </p:sp>
      <p:sp>
        <p:nvSpPr>
          <p:cNvPr id="4" name="Espace réservé du pied de page 3">
            <a:extLst>
              <a:ext uri="{FF2B5EF4-FFF2-40B4-BE49-F238E27FC236}">
                <a16:creationId xmlns:a16="http://schemas.microsoft.com/office/drawing/2014/main" id="{EC31A6AC-A6A7-3248-B6E6-95946088A41B}"/>
              </a:ext>
            </a:extLst>
          </p:cNvPr>
          <p:cNvSpPr>
            <a:spLocks noGrp="1"/>
          </p:cNvSpPr>
          <p:nvPr>
            <p:ph type="ftr" sz="quarter" idx="2"/>
          </p:nvPr>
        </p:nvSpPr>
        <p:spPr>
          <a:xfrm>
            <a:off x="0" y="9377322"/>
            <a:ext cx="2889938" cy="495347"/>
          </a:xfrm>
          <a:prstGeom prst="rect">
            <a:avLst/>
          </a:prstGeom>
        </p:spPr>
        <p:txBody>
          <a:bodyPr vert="horz" lIns="92214" tIns="46106" rIns="92214" bIns="46106"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802CA66-22E3-C34E-89C6-B4B2A67C3984}"/>
              </a:ext>
            </a:extLst>
          </p:cNvPr>
          <p:cNvSpPr>
            <a:spLocks noGrp="1"/>
          </p:cNvSpPr>
          <p:nvPr>
            <p:ph type="sldNum" sz="quarter" idx="3"/>
          </p:nvPr>
        </p:nvSpPr>
        <p:spPr>
          <a:xfrm>
            <a:off x="3777607" y="9377322"/>
            <a:ext cx="2889938" cy="495347"/>
          </a:xfrm>
          <a:prstGeom prst="rect">
            <a:avLst/>
          </a:prstGeom>
        </p:spPr>
        <p:txBody>
          <a:bodyPr vert="horz" lIns="92214" tIns="46106" rIns="92214" bIns="46106" rtlCol="0" anchor="b"/>
          <a:lstStyle>
            <a:lvl1pPr algn="r">
              <a:defRPr sz="1200"/>
            </a:lvl1pPr>
          </a:lstStyle>
          <a:p>
            <a:fld id="{44F41BAA-598B-594C-8490-B89944D016A3}" type="slidenum">
              <a:rPr lang="fr-FR" smtClean="0"/>
              <a:t>‹N°›</a:t>
            </a:fld>
            <a:endParaRPr lang="fr-FR"/>
          </a:p>
        </p:txBody>
      </p:sp>
    </p:spTree>
    <p:extLst>
      <p:ext uri="{BB962C8B-B14F-4D97-AF65-F5344CB8AC3E}">
        <p14:creationId xmlns:p14="http://schemas.microsoft.com/office/powerpoint/2010/main" val="3793620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5348"/>
          </a:xfrm>
          <a:prstGeom prst="rect">
            <a:avLst/>
          </a:prstGeom>
        </p:spPr>
        <p:txBody>
          <a:bodyPr vert="horz" lIns="92214" tIns="46106" rIns="92214" bIns="46106"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5348"/>
          </a:xfrm>
          <a:prstGeom prst="rect">
            <a:avLst/>
          </a:prstGeom>
        </p:spPr>
        <p:txBody>
          <a:bodyPr vert="horz" lIns="92214" tIns="46106" rIns="92214" bIns="46106" rtlCol="0"/>
          <a:lstStyle>
            <a:lvl1pPr algn="r">
              <a:defRPr sz="1200"/>
            </a:lvl1pPr>
          </a:lstStyle>
          <a:p>
            <a:fld id="{B873A9EE-EAD2-0C48-AEF4-C2D4DC6DFEA0}" type="datetimeFigureOut">
              <a:rPr lang="fr-FR" smtClean="0"/>
              <a:t>19/11/2025</a:t>
            </a:fld>
            <a:endParaRPr lang="fr-FR"/>
          </a:p>
        </p:txBody>
      </p:sp>
      <p:sp>
        <p:nvSpPr>
          <p:cNvPr id="4" name="Espace réservé de l'image des diapositives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2214" tIns="46106" rIns="92214" bIns="46106" rtlCol="0" anchor="ctr"/>
          <a:lstStyle/>
          <a:p>
            <a:endParaRPr lang="fr-FR"/>
          </a:p>
        </p:txBody>
      </p:sp>
      <p:sp>
        <p:nvSpPr>
          <p:cNvPr id="5" name="Espace réservé des notes 4"/>
          <p:cNvSpPr>
            <a:spLocks noGrp="1"/>
          </p:cNvSpPr>
          <p:nvPr>
            <p:ph type="body" sz="quarter" idx="3"/>
          </p:nvPr>
        </p:nvSpPr>
        <p:spPr>
          <a:xfrm>
            <a:off x="666909" y="4751224"/>
            <a:ext cx="5335270" cy="3887361"/>
          </a:xfrm>
          <a:prstGeom prst="rect">
            <a:avLst/>
          </a:prstGeom>
        </p:spPr>
        <p:txBody>
          <a:bodyPr vert="horz" lIns="92214" tIns="46106" rIns="92214" bIns="46106"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22"/>
            <a:ext cx="2889938" cy="495347"/>
          </a:xfrm>
          <a:prstGeom prst="rect">
            <a:avLst/>
          </a:prstGeom>
        </p:spPr>
        <p:txBody>
          <a:bodyPr vert="horz" lIns="92214" tIns="46106" rIns="92214" bIns="46106"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377322"/>
            <a:ext cx="2889938" cy="495347"/>
          </a:xfrm>
          <a:prstGeom prst="rect">
            <a:avLst/>
          </a:prstGeom>
        </p:spPr>
        <p:txBody>
          <a:bodyPr vert="horz" lIns="92214" tIns="46106" rIns="92214" bIns="46106" rtlCol="0" anchor="b"/>
          <a:lstStyle>
            <a:lvl1pPr algn="r">
              <a:defRPr sz="1200"/>
            </a:lvl1pPr>
          </a:lstStyle>
          <a:p>
            <a:fld id="{DB73AB8B-6D17-C244-B144-C2D3D1B3AB3D}" type="slidenum">
              <a:rPr lang="fr-FR" smtClean="0"/>
              <a:t>‹N°›</a:t>
            </a:fld>
            <a:endParaRPr lang="fr-FR"/>
          </a:p>
        </p:txBody>
      </p:sp>
    </p:spTree>
    <p:extLst>
      <p:ext uri="{BB962C8B-B14F-4D97-AF65-F5344CB8AC3E}">
        <p14:creationId xmlns:p14="http://schemas.microsoft.com/office/powerpoint/2010/main" val="2113593588"/>
      </p:ext>
    </p:extLst>
  </p:cSld>
  <p:clrMap bg1="lt1" tx1="dk1" bg2="lt2" tx2="dk2" accent1="accent1" accent2="accent2" accent3="accent3" accent4="accent4" accent5="accent5" accent6="accent6" hlink="hlink" folHlink="folHlink"/>
  <p:notesStyle>
    <a:lvl1pPr marL="0" algn="l" defTabSz="913538" rtl="0" eaLnBrk="1" latinLnBrk="0" hangingPunct="1">
      <a:defRPr sz="1200" kern="1200">
        <a:solidFill>
          <a:schemeClr val="tx1"/>
        </a:solidFill>
        <a:latin typeface="+mn-lt"/>
        <a:ea typeface="+mn-ea"/>
        <a:cs typeface="+mn-cs"/>
      </a:defRPr>
    </a:lvl1pPr>
    <a:lvl2pPr marL="456747" algn="l" defTabSz="913538" rtl="0" eaLnBrk="1" latinLnBrk="0" hangingPunct="1">
      <a:defRPr sz="1200" kern="1200">
        <a:solidFill>
          <a:schemeClr val="tx1"/>
        </a:solidFill>
        <a:latin typeface="+mn-lt"/>
        <a:ea typeface="+mn-ea"/>
        <a:cs typeface="+mn-cs"/>
      </a:defRPr>
    </a:lvl2pPr>
    <a:lvl3pPr marL="913538" algn="l" defTabSz="913538" rtl="0" eaLnBrk="1" latinLnBrk="0" hangingPunct="1">
      <a:defRPr sz="1200" kern="1200">
        <a:solidFill>
          <a:schemeClr val="tx1"/>
        </a:solidFill>
        <a:latin typeface="+mn-lt"/>
        <a:ea typeface="+mn-ea"/>
        <a:cs typeface="+mn-cs"/>
      </a:defRPr>
    </a:lvl3pPr>
    <a:lvl4pPr marL="1370308" algn="l" defTabSz="913538" rtl="0" eaLnBrk="1" latinLnBrk="0" hangingPunct="1">
      <a:defRPr sz="1200" kern="1200">
        <a:solidFill>
          <a:schemeClr val="tx1"/>
        </a:solidFill>
        <a:latin typeface="+mn-lt"/>
        <a:ea typeface="+mn-ea"/>
        <a:cs typeface="+mn-cs"/>
      </a:defRPr>
    </a:lvl4pPr>
    <a:lvl5pPr marL="1827077" algn="l" defTabSz="913538" rtl="0" eaLnBrk="1" latinLnBrk="0" hangingPunct="1">
      <a:defRPr sz="1200" kern="1200">
        <a:solidFill>
          <a:schemeClr val="tx1"/>
        </a:solidFill>
        <a:latin typeface="+mn-lt"/>
        <a:ea typeface="+mn-ea"/>
        <a:cs typeface="+mn-cs"/>
      </a:defRPr>
    </a:lvl5pPr>
    <a:lvl6pPr marL="2283870" algn="l" defTabSz="913538" rtl="0" eaLnBrk="1" latinLnBrk="0" hangingPunct="1">
      <a:defRPr sz="1200" kern="1200">
        <a:solidFill>
          <a:schemeClr val="tx1"/>
        </a:solidFill>
        <a:latin typeface="+mn-lt"/>
        <a:ea typeface="+mn-ea"/>
        <a:cs typeface="+mn-cs"/>
      </a:defRPr>
    </a:lvl6pPr>
    <a:lvl7pPr marL="2740614" algn="l" defTabSz="913538" rtl="0" eaLnBrk="1" latinLnBrk="0" hangingPunct="1">
      <a:defRPr sz="1200" kern="1200">
        <a:solidFill>
          <a:schemeClr val="tx1"/>
        </a:solidFill>
        <a:latin typeface="+mn-lt"/>
        <a:ea typeface="+mn-ea"/>
        <a:cs typeface="+mn-cs"/>
      </a:defRPr>
    </a:lvl7pPr>
    <a:lvl8pPr marL="3197360" algn="l" defTabSz="913538" rtl="0" eaLnBrk="1" latinLnBrk="0" hangingPunct="1">
      <a:defRPr sz="1200" kern="1200">
        <a:solidFill>
          <a:schemeClr val="tx1"/>
        </a:solidFill>
        <a:latin typeface="+mn-lt"/>
        <a:ea typeface="+mn-ea"/>
        <a:cs typeface="+mn-cs"/>
      </a:defRPr>
    </a:lvl8pPr>
    <a:lvl9pPr marL="3654107" algn="l" defTabSz="91353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rs.beta.gouv.fr/"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legifrance.gouv.fr/codes/article_lc/LEGIARTI000043158349/"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41325" y="1277938"/>
            <a:ext cx="6140450" cy="3454400"/>
          </a:xfrm>
        </p:spPr>
      </p:sp>
      <p:sp>
        <p:nvSpPr>
          <p:cNvPr id="3" name="Espace réservé des commentair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a:t>
            </a:fld>
            <a:endParaRPr lang="fr-FR"/>
          </a:p>
        </p:txBody>
      </p:sp>
    </p:spTree>
    <p:extLst>
      <p:ext uri="{BB962C8B-B14F-4D97-AF65-F5344CB8AC3E}">
        <p14:creationId xmlns:p14="http://schemas.microsoft.com/office/powerpoint/2010/main" val="3622893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1475" y="1233488"/>
            <a:ext cx="5926138" cy="3333750"/>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solidFill>
                  <a:prstClr val="black"/>
                </a:solidFill>
              </a:rPr>
              <a:pPr/>
              <a:t>2</a:t>
            </a:fld>
            <a:endParaRPr lang="fr-FR" dirty="0">
              <a:solidFill>
                <a:prstClr val="black"/>
              </a:solidFill>
            </a:endParaRPr>
          </a:p>
        </p:txBody>
      </p:sp>
    </p:spTree>
    <p:extLst>
      <p:ext uri="{BB962C8B-B14F-4D97-AF65-F5344CB8AC3E}">
        <p14:creationId xmlns:p14="http://schemas.microsoft.com/office/powerpoint/2010/main" val="340570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smtClean="0"/>
          </a:p>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3</a:t>
            </a:fld>
            <a:endParaRPr lang="fr-FR"/>
          </a:p>
        </p:txBody>
      </p:sp>
    </p:spTree>
    <p:extLst>
      <p:ext uri="{BB962C8B-B14F-4D97-AF65-F5344CB8AC3E}">
        <p14:creationId xmlns:p14="http://schemas.microsoft.com/office/powerpoint/2010/main" val="1546644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pPr marL="0" marR="0" lvl="0" indent="0" algn="l" defTabSz="913538" rtl="0" eaLnBrk="1" fontAlgn="auto" latinLnBrk="0" hangingPunct="1">
              <a:lnSpc>
                <a:spcPct val="100000"/>
              </a:lnSpc>
              <a:spcBef>
                <a:spcPts val="0"/>
              </a:spcBef>
              <a:spcAft>
                <a:spcPts val="0"/>
              </a:spcAft>
              <a:buClrTx/>
              <a:buSzTx/>
              <a:buFontTx/>
              <a:buNone/>
              <a:tabLst/>
              <a:defRPr/>
            </a:pPr>
            <a:r>
              <a:rPr lang="fr-FR" sz="1100" dirty="0" smtClean="0">
                <a:solidFill>
                  <a:srgbClr val="0070C0"/>
                </a:solidFill>
              </a:rPr>
              <a:t>Afin de permettre aux malades d'être </a:t>
            </a:r>
            <a:r>
              <a:rPr lang="fr-FR" sz="1100" b="1" dirty="0" smtClean="0">
                <a:solidFill>
                  <a:srgbClr val="0070C0"/>
                </a:solidFill>
              </a:rPr>
              <a:t>remboursés des frais de transports</a:t>
            </a:r>
            <a:r>
              <a:rPr lang="fr-FR" sz="1100" dirty="0" smtClean="0">
                <a:solidFill>
                  <a:srgbClr val="0070C0"/>
                </a:solidFill>
              </a:rPr>
              <a:t>, l'entreprise doit signer une </a:t>
            </a:r>
            <a:r>
              <a:rPr lang="fr-FR" sz="1100" b="1" dirty="0" smtClean="0">
                <a:solidFill>
                  <a:srgbClr val="0070C0"/>
                </a:solidFill>
              </a:rPr>
              <a:t>convention</a:t>
            </a:r>
            <a:r>
              <a:rPr lang="fr-FR" sz="1100" dirty="0" smtClean="0">
                <a:solidFill>
                  <a:srgbClr val="0070C0"/>
                </a:solidFill>
              </a:rPr>
              <a:t> avec la </a:t>
            </a:r>
            <a:r>
              <a:rPr lang="fr-FR" sz="1100" b="1" dirty="0" smtClean="0">
                <a:solidFill>
                  <a:srgbClr val="0070C0"/>
                </a:solidFill>
              </a:rPr>
              <a:t>caisse primaire d'assurance maladie</a:t>
            </a:r>
            <a:r>
              <a:rPr lang="fr-FR" sz="1100" dirty="0" smtClean="0">
                <a:solidFill>
                  <a:srgbClr val="0070C0"/>
                </a:solidFill>
              </a:rPr>
              <a:t> (CPAM).</a:t>
            </a:r>
          </a:p>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3293897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5</a:t>
            </a:fld>
            <a:endParaRPr lang="fr-FR">
              <a:solidFill>
                <a:prstClr val="black"/>
              </a:solidFill>
            </a:endParaRPr>
          </a:p>
        </p:txBody>
      </p:sp>
    </p:spTree>
    <p:extLst>
      <p:ext uri="{BB962C8B-B14F-4D97-AF65-F5344CB8AC3E}">
        <p14:creationId xmlns:p14="http://schemas.microsoft.com/office/powerpoint/2010/main" val="1476990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2180846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r>
              <a:rPr lang="fr-FR" sz="1400" dirty="0" smtClean="0"/>
              <a:t>Définition du transport de  patient : est considéré comme</a:t>
            </a:r>
            <a:r>
              <a:rPr lang="fr-FR" sz="1400" baseline="0" dirty="0" smtClean="0"/>
              <a:t> un transport de patient, tout transport d’une personne malade ou blessée, pour des raison de  soins  ou de diagnostic, sur prescription médicale ou en cas d’urgence médicale, effectué à l’aide de moyens de transports terrestres, aériens ou maritimes spécialement adaptés à cet effet.</a:t>
            </a:r>
            <a:endParaRPr lang="fr-FR" sz="14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7</a:t>
            </a:fld>
            <a:endParaRPr lang="fr-FR"/>
          </a:p>
        </p:txBody>
      </p:sp>
    </p:spTree>
    <p:extLst>
      <p:ext uri="{BB962C8B-B14F-4D97-AF65-F5344CB8AC3E}">
        <p14:creationId xmlns:p14="http://schemas.microsoft.com/office/powerpoint/2010/main" val="325274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FD3B91-CBA0-4202-AAA6-50CA1C59894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5304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1476990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EAA80-F925-446D-8B44-60458EAB060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966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1476990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12</a:t>
            </a:fld>
            <a:endParaRPr lang="fr-FR">
              <a:solidFill>
                <a:prstClr val="black"/>
              </a:solidFill>
            </a:endParaRPr>
          </a:p>
        </p:txBody>
      </p:sp>
    </p:spTree>
    <p:extLst>
      <p:ext uri="{BB962C8B-B14F-4D97-AF65-F5344CB8AC3E}">
        <p14:creationId xmlns:p14="http://schemas.microsoft.com/office/powerpoint/2010/main" val="618270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13</a:t>
            </a:fld>
            <a:endParaRPr lang="fr-FR">
              <a:solidFill>
                <a:prstClr val="black"/>
              </a:solidFill>
            </a:endParaRPr>
          </a:p>
        </p:txBody>
      </p:sp>
    </p:spTree>
    <p:extLst>
      <p:ext uri="{BB962C8B-B14F-4D97-AF65-F5344CB8AC3E}">
        <p14:creationId xmlns:p14="http://schemas.microsoft.com/office/powerpoint/2010/main" val="1298021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14</a:t>
            </a:fld>
            <a:endParaRPr lang="fr-FR"/>
          </a:p>
        </p:txBody>
      </p:sp>
    </p:spTree>
    <p:extLst>
      <p:ext uri="{BB962C8B-B14F-4D97-AF65-F5344CB8AC3E}">
        <p14:creationId xmlns:p14="http://schemas.microsoft.com/office/powerpoint/2010/main" val="793286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15</a:t>
            </a:fld>
            <a:endParaRPr lang="fr-FR">
              <a:solidFill>
                <a:prstClr val="black"/>
              </a:solidFill>
            </a:endParaRPr>
          </a:p>
        </p:txBody>
      </p:sp>
    </p:spTree>
    <p:extLst>
      <p:ext uri="{BB962C8B-B14F-4D97-AF65-F5344CB8AC3E}">
        <p14:creationId xmlns:p14="http://schemas.microsoft.com/office/powerpoint/2010/main" val="3965451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pPr marL="0" marR="0" lvl="0" indent="0" algn="l" defTabSz="913538" rtl="0" eaLnBrk="1" fontAlgn="auto" latinLnBrk="0" hangingPunct="1">
              <a:lnSpc>
                <a:spcPct val="100000"/>
              </a:lnSpc>
              <a:spcBef>
                <a:spcPts val="0"/>
              </a:spcBef>
              <a:spcAft>
                <a:spcPts val="0"/>
              </a:spcAft>
              <a:buClrTx/>
              <a:buSzTx/>
              <a:buFontTx/>
              <a:buNone/>
              <a:tabLst/>
              <a:defRPr/>
            </a:pPr>
            <a:r>
              <a:rPr lang="fr-FR" sz="1100" b="1" baseline="0" dirty="0" smtClean="0"/>
              <a:t>On parle bien d’administration d’oxygène fournie par l’ambulancier et pas d’’oxygénothérapie portable</a:t>
            </a:r>
            <a:endParaRPr lang="fr-FR" sz="1100" b="1" dirty="0" smtClean="0"/>
          </a:p>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798785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motivations</a:t>
            </a:r>
            <a:r>
              <a:rPr lang="fr-FR" baseline="0" dirty="0"/>
              <a:t> médicales sont déjà pré renseignées </a:t>
            </a:r>
          </a:p>
          <a:p>
            <a:r>
              <a:rPr lang="fr-FR" b="1" baseline="0" dirty="0"/>
              <a:t>On parle bien d’administration d’oxygène fournie par l’ambulancier et pas d’’oxygénothérapie portable</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EAA80-F925-446D-8B44-60458EAB060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1709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E3EAA80-F925-446D-8B44-60458EAB0605}" type="slidenum">
              <a:rPr lang="fr-FR" smtClean="0"/>
              <a:t>18</a:t>
            </a:fld>
            <a:endParaRPr lang="fr-FR"/>
          </a:p>
        </p:txBody>
      </p:sp>
    </p:spTree>
    <p:extLst>
      <p:ext uri="{BB962C8B-B14F-4D97-AF65-F5344CB8AC3E}">
        <p14:creationId xmlns:p14="http://schemas.microsoft.com/office/powerpoint/2010/main" val="1233991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une présentation plus détaillé sur le transport partagé, se reporter au « diaporama 08 : le transport partagé »</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EAA80-F925-446D-8B44-60458EAB060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149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Les 5 diapositives suivantes (7 à 11) sont à utiliser</a:t>
            </a:r>
            <a:r>
              <a:rPr lang="fr-FR" b="1" baseline="0" dirty="0"/>
              <a:t> en fonction de l’accompagnement et du besoin</a:t>
            </a:r>
          </a:p>
          <a:p>
            <a:r>
              <a:rPr lang="fr-FR" b="0" baseline="0" dirty="0"/>
              <a:t>Exemple : </a:t>
            </a:r>
          </a:p>
          <a:p>
            <a:pPr marL="171450" indent="-171450">
              <a:buFontTx/>
              <a:buChar char="-"/>
            </a:pPr>
            <a:r>
              <a:rPr lang="fr-FR" b="0" baseline="0" dirty="0"/>
              <a:t>Pour une rencontre avec la direction, la CME, la diapo 5 est suffisante</a:t>
            </a:r>
          </a:p>
          <a:p>
            <a:pPr marL="171450" indent="-171450">
              <a:buFontTx/>
              <a:buChar char="-"/>
            </a:pPr>
            <a:r>
              <a:rPr lang="fr-FR" b="0" baseline="0" dirty="0"/>
              <a:t>Pour une intervention dans un service à vocation de rappeler les règles de bonnes prescriptions, les diapos 7 à 11 permettent d’entrer dans le détail et d’ouvrir le dialogue sur les usages et les parcours.</a:t>
            </a:r>
          </a:p>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EAA80-F925-446D-8B44-60458EAB060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5255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l" eaLnBrk="1" hangingPunct="1">
              <a:buClr>
                <a:schemeClr val="accent6"/>
              </a:buClr>
              <a:buFont typeface="+mj-lt"/>
              <a:buAutoNum type="arabicPeriod"/>
              <a:defRPr/>
            </a:pPr>
            <a:r>
              <a:rPr lang="fr-FR" sz="1000" dirty="0" smtClean="0">
                <a:latin typeface="Arial" charset="0"/>
                <a:cs typeface="Arial" charset="0"/>
              </a:rPr>
              <a:t>Le patient complète le formulaire en ligne sur le </a:t>
            </a:r>
            <a:r>
              <a:rPr lang="fr-FR" sz="1000" dirty="0" smtClean="0"/>
              <a:t>site </a:t>
            </a:r>
            <a:r>
              <a:rPr lang="fr-FR" sz="1000" dirty="0" smtClean="0">
                <a:hlinkClick r:id="rId3"/>
              </a:rPr>
              <a:t>Mes Remboursements Simplifiés</a:t>
            </a:r>
            <a:endParaRPr lang="fr-FR" sz="1000" dirty="0" smtClean="0"/>
          </a:p>
          <a:p>
            <a:pPr marL="342900" indent="-342900" algn="l" eaLnBrk="1" hangingPunct="1">
              <a:buClr>
                <a:schemeClr val="accent6"/>
              </a:buClr>
              <a:buFont typeface="+mj-lt"/>
              <a:buAutoNum type="arabicPeriod"/>
              <a:defRPr/>
            </a:pPr>
            <a:endParaRPr lang="fr-FR" sz="1000" dirty="0" smtClean="0">
              <a:latin typeface="Arial" charset="0"/>
              <a:cs typeface="Arial" charset="0"/>
            </a:endParaRPr>
          </a:p>
          <a:p>
            <a:pPr marL="342900" indent="-342900" algn="l" eaLnBrk="1" hangingPunct="1">
              <a:buClr>
                <a:schemeClr val="accent6"/>
              </a:buClr>
              <a:buFont typeface="+mj-lt"/>
              <a:buAutoNum type="arabicPeriod"/>
              <a:defRPr/>
            </a:pPr>
            <a:r>
              <a:rPr lang="fr-FR" sz="1000" dirty="0" smtClean="0">
                <a:latin typeface="Arial" charset="0"/>
                <a:cs typeface="Arial" charset="0"/>
              </a:rPr>
              <a:t>Il joint la photo ou le </a:t>
            </a:r>
            <a:r>
              <a:rPr lang="fr-FR" sz="1000" dirty="0" err="1" smtClean="0">
                <a:latin typeface="Arial" charset="0"/>
                <a:cs typeface="Arial" charset="0"/>
              </a:rPr>
              <a:t>scann</a:t>
            </a:r>
            <a:r>
              <a:rPr lang="fr-FR" sz="1000" dirty="0" smtClean="0">
                <a:latin typeface="Arial" charset="0"/>
                <a:cs typeface="Arial" charset="0"/>
              </a:rPr>
              <a:t> de la prescription médicale et de ses éventuels justificatifs de dépense ou de ceux de la personne accompagnante (frais de péage et/ou de parking). </a:t>
            </a:r>
            <a:endParaRPr lang="fr-FR" sz="1100" dirty="0" smtClean="0">
              <a:latin typeface="Arial" charset="0"/>
              <a:cs typeface="Arial" charset="0"/>
            </a:endParaRPr>
          </a:p>
          <a:p>
            <a:pPr algn="l" eaLnBrk="1" hangingPunct="1">
              <a:defRPr/>
            </a:pPr>
            <a:r>
              <a:rPr lang="fr-FR" sz="1000" dirty="0" smtClean="0">
                <a:latin typeface="Arial" charset="0"/>
                <a:cs typeface="Arial" charset="0"/>
              </a:rPr>
              <a:t> </a:t>
            </a:r>
            <a:endParaRPr lang="fr-FR" sz="1100" dirty="0" smtClean="0">
              <a:latin typeface="Arial" charset="0"/>
              <a:cs typeface="Arial" charset="0"/>
            </a:endParaRPr>
          </a:p>
          <a:p>
            <a:pPr algn="l" eaLnBrk="1" hangingPunct="1">
              <a:defRPr/>
            </a:pPr>
            <a:r>
              <a:rPr lang="fr-FR" sz="1000" b="1" dirty="0" smtClean="0">
                <a:solidFill>
                  <a:schemeClr val="accent6"/>
                </a:solidFill>
                <a:latin typeface="Arial" charset="0"/>
                <a:cs typeface="Arial" charset="0"/>
              </a:rPr>
              <a:t>En 5 minutes, la demande est finalisée.</a:t>
            </a:r>
          </a:p>
          <a:p>
            <a:pPr algn="l" eaLnBrk="1" hangingPunct="1">
              <a:defRPr/>
            </a:pPr>
            <a:endParaRPr lang="fr-FR" sz="1000" b="1" dirty="0" smtClean="0">
              <a:solidFill>
                <a:schemeClr val="accent6"/>
              </a:solidFill>
              <a:latin typeface="Arial" charset="0"/>
              <a:cs typeface="Arial" charset="0"/>
            </a:endParaRPr>
          </a:p>
          <a:p>
            <a:pPr algn="l" eaLnBrk="1" hangingPunct="1">
              <a:defRPr/>
            </a:pPr>
            <a:endParaRPr lang="fr-FR" sz="800" b="1" dirty="0" smtClean="0">
              <a:solidFill>
                <a:schemeClr val="accent6"/>
              </a:solidFill>
            </a:endParaRPr>
          </a:p>
          <a:p>
            <a:pPr algn="l" eaLnBrk="1" hangingPunct="1">
              <a:defRPr/>
            </a:pPr>
            <a:r>
              <a:rPr lang="fr-FR" sz="1000" b="1" dirty="0" smtClean="0">
                <a:solidFill>
                  <a:schemeClr val="accent6"/>
                </a:solidFill>
                <a:latin typeface="Arial" charset="0"/>
                <a:cs typeface="Arial" charset="0"/>
              </a:rPr>
              <a:t>Le délai de remboursement est rapide : moins d'une semaine !</a:t>
            </a:r>
            <a:endParaRPr lang="fr-FR" sz="800" b="1" dirty="0" smtClean="0">
              <a:solidFill>
                <a:schemeClr val="accent6"/>
              </a:solidFill>
            </a:endParaRPr>
          </a:p>
          <a:p>
            <a:endParaRPr lang="fr-FR" altLang="fr-FR" sz="1000" dirty="0"/>
          </a:p>
        </p:txBody>
      </p:sp>
      <p:sp>
        <p:nvSpPr>
          <p:cNvPr id="5734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737AE4B-43FD-4EF0-814B-2FA94DCE61C4}"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21</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74263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sz="1000"/>
          </a:p>
        </p:txBody>
      </p:sp>
      <p:sp>
        <p:nvSpPr>
          <p:cNvPr id="6144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CCFD281-B5EA-4F32-8194-5C60F5E9CAB7}" type="slidenum">
              <a:rPr kumimoji="0" lang="fr-FR" altLang="fr-FR"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22</a:t>
            </a:fld>
            <a:endParaRPr kumimoji="0" lang="fr-FR" altLang="fr-FR"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17301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512763"/>
            <a:ext cx="5922962" cy="3332162"/>
          </a:xfrm>
        </p:spPr>
      </p:sp>
      <p:sp>
        <p:nvSpPr>
          <p:cNvPr id="3" name="Espace réservé des commentaires 2"/>
          <p:cNvSpPr>
            <a:spLocks noGrp="1"/>
          </p:cNvSpPr>
          <p:nvPr>
            <p:ph type="body" idx="1"/>
          </p:nvPr>
        </p:nvSpPr>
        <p:spPr>
          <a:xfrm>
            <a:off x="405139" y="4091681"/>
            <a:ext cx="5858810" cy="5285640"/>
          </a:xfrm>
        </p:spPr>
        <p:txBody>
          <a:bodyPr/>
          <a:lstStyle/>
          <a:p>
            <a:r>
              <a:rPr lang="fr-FR" sz="1000" dirty="0">
                <a:solidFill>
                  <a:srgbClr val="00040C"/>
                </a:solidFill>
              </a:rPr>
              <a:t>Scinder la partie voiture perso et transport en commun (ci-dessous)</a:t>
            </a:r>
          </a:p>
          <a:p>
            <a:r>
              <a:rPr lang="fr-FR" sz="1000" dirty="0">
                <a:solidFill>
                  <a:srgbClr val="00040C"/>
                </a:solidFill>
              </a:rPr>
              <a:t>+ rajouter une </a:t>
            </a:r>
            <a:r>
              <a:rPr lang="fr-FR" sz="1000" dirty="0" err="1">
                <a:solidFill>
                  <a:srgbClr val="00040C"/>
                </a:solidFill>
              </a:rPr>
              <a:t>aprtie</a:t>
            </a:r>
            <a:r>
              <a:rPr lang="fr-FR" sz="1000" dirty="0">
                <a:solidFill>
                  <a:srgbClr val="00040C"/>
                </a:solidFill>
              </a:rPr>
              <a:t> personne </a:t>
            </a:r>
            <a:r>
              <a:rPr lang="fr-FR" sz="1000" dirty="0" err="1">
                <a:solidFill>
                  <a:srgbClr val="00040C"/>
                </a:solidFill>
              </a:rPr>
              <a:t>acc</a:t>
            </a:r>
            <a:r>
              <a:rPr lang="fr-FR" sz="1000" dirty="0">
                <a:solidFill>
                  <a:srgbClr val="00040C"/>
                </a:solidFill>
              </a:rPr>
              <a:t> TAP</a:t>
            </a:r>
            <a:r>
              <a:rPr lang="fr-FR" sz="1000" baseline="0" dirty="0">
                <a:solidFill>
                  <a:srgbClr val="00040C"/>
                </a:solidFill>
              </a:rPr>
              <a:t> : uniquement si état de santé le nécessite (effets </a:t>
            </a:r>
            <a:r>
              <a:rPr lang="fr-FR" sz="1000" baseline="0" dirty="0" err="1">
                <a:solidFill>
                  <a:srgbClr val="00040C"/>
                </a:solidFill>
              </a:rPr>
              <a:t>secndaires</a:t>
            </a:r>
            <a:r>
              <a:rPr lang="fr-FR" sz="1000" baseline="0" dirty="0">
                <a:solidFill>
                  <a:srgbClr val="00040C"/>
                </a:solidFill>
              </a:rPr>
              <a:t> de tt après chimio risque aplasie, …) </a:t>
            </a:r>
          </a:p>
          <a:p>
            <a:r>
              <a:rPr lang="fr-FR" sz="1000" baseline="0" dirty="0">
                <a:solidFill>
                  <a:srgbClr val="00040C"/>
                </a:solidFill>
              </a:rPr>
              <a:t>+ RAJOUT TRANSPORT PARTAGE</a:t>
            </a:r>
            <a:endParaRPr lang="fr-FR" sz="1000" dirty="0">
              <a:solidFill>
                <a:srgbClr val="00040C"/>
              </a:solidFill>
            </a:endParaRPr>
          </a:p>
        </p:txBody>
      </p:sp>
      <p:sp>
        <p:nvSpPr>
          <p:cNvPr id="4" name="Espace réservé du numéro de diapositive 3"/>
          <p:cNvSpPr>
            <a:spLocks noGrp="1"/>
          </p:cNvSpPr>
          <p:nvPr>
            <p:ph type="sldNum" sz="quarter" idx="10"/>
          </p:nvPr>
        </p:nvSpPr>
        <p:spPr/>
        <p:txBody>
          <a:bodyPr/>
          <a:lstStyle/>
          <a:p>
            <a:pPr marL="0" marR="0" lvl="0" indent="0" algn="r" defTabSz="913538"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538"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918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24</a:t>
            </a:fld>
            <a:endParaRPr lang="fr-FR">
              <a:solidFill>
                <a:prstClr val="black"/>
              </a:solidFill>
            </a:endParaRPr>
          </a:p>
        </p:txBody>
      </p:sp>
    </p:spTree>
    <p:extLst>
      <p:ext uri="{BB962C8B-B14F-4D97-AF65-F5344CB8AC3E}">
        <p14:creationId xmlns:p14="http://schemas.microsoft.com/office/powerpoint/2010/main" val="2473183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512763"/>
            <a:ext cx="5922962" cy="3332162"/>
          </a:xfrm>
        </p:spPr>
      </p:sp>
      <p:sp>
        <p:nvSpPr>
          <p:cNvPr id="3" name="Espace réservé des commentaires 2"/>
          <p:cNvSpPr>
            <a:spLocks noGrp="1"/>
          </p:cNvSpPr>
          <p:nvPr>
            <p:ph type="body" idx="1"/>
          </p:nvPr>
        </p:nvSpPr>
        <p:spPr>
          <a:xfrm>
            <a:off x="405139" y="4091681"/>
            <a:ext cx="5858810" cy="5285640"/>
          </a:xfrm>
        </p:spPr>
        <p:txBody>
          <a:bodyPr/>
          <a:lstStyle/>
          <a:p>
            <a:pPr marL="171450" indent="-171450">
              <a:buFontTx/>
              <a:buChar char="-"/>
            </a:pPr>
            <a:r>
              <a:rPr lang="fr-FR" sz="1000" dirty="0">
                <a:solidFill>
                  <a:srgbClr val="00040C"/>
                </a:solidFill>
              </a:rPr>
              <a:t>Insister sur la nécessaire réappropriation de la PMT par le praticien</a:t>
            </a:r>
            <a:r>
              <a:rPr lang="fr-FR" sz="1000" baseline="0" dirty="0">
                <a:solidFill>
                  <a:srgbClr val="00040C"/>
                </a:solidFill>
              </a:rPr>
              <a:t> hospitalier lorsqu’il est à l’origine du soin (évite la pression du transporteur ou du patient auprès des secrétaires ou des services)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000" baseline="0" dirty="0">
                <a:solidFill>
                  <a:srgbClr val="00040C"/>
                </a:solidFill>
              </a:rPr>
              <a:t>Durée de validité PMT : 1 an</a:t>
            </a:r>
            <a:endParaRPr lang="fr-FR" sz="1000" dirty="0">
              <a:solidFill>
                <a:srgbClr val="00040C"/>
              </a:solidFill>
            </a:endParaRPr>
          </a:p>
          <a:p>
            <a:pPr marL="171450" indent="-171450">
              <a:buFontTx/>
              <a:buChar char="-"/>
            </a:pPr>
            <a:r>
              <a:rPr lang="fr-FR" sz="1000" dirty="0">
                <a:solidFill>
                  <a:srgbClr val="00040C"/>
                </a:solidFill>
              </a:rPr>
              <a:t>MAIS le MT peut réévaluer une PMT</a:t>
            </a:r>
            <a:r>
              <a:rPr lang="fr-FR" sz="1000" baseline="0" dirty="0">
                <a:solidFill>
                  <a:srgbClr val="00040C"/>
                </a:solidFill>
              </a:rPr>
              <a:t> si l’état de santé du patient évolue</a:t>
            </a:r>
          </a:p>
          <a:p>
            <a:pPr marL="171450" indent="-171450">
              <a:buFontTx/>
              <a:buChar char="-"/>
            </a:pPr>
            <a:endParaRPr lang="fr-FR" sz="1000" baseline="0" dirty="0">
              <a:solidFill>
                <a:srgbClr val="00040C"/>
              </a:solidFill>
            </a:endParaRPr>
          </a:p>
          <a:p>
            <a:pPr marL="171450" indent="-171450">
              <a:buFontTx/>
              <a:buChar char="-"/>
            </a:pPr>
            <a:r>
              <a:rPr lang="fr-FR" sz="1000" baseline="0" dirty="0">
                <a:solidFill>
                  <a:srgbClr val="00040C"/>
                </a:solidFill>
              </a:rPr>
              <a:t>(exemple de parcours de soins ci-après)</a:t>
            </a:r>
          </a:p>
        </p:txBody>
      </p:sp>
      <p:sp>
        <p:nvSpPr>
          <p:cNvPr id="4" name="Espace réservé du numéro de diapositive 3"/>
          <p:cNvSpPr>
            <a:spLocks noGrp="1"/>
          </p:cNvSpPr>
          <p:nvPr>
            <p:ph type="sldNum" sz="quarter" idx="10"/>
          </p:nvPr>
        </p:nvSpPr>
        <p:spPr/>
        <p:txBody>
          <a:bodyPr/>
          <a:lstStyle/>
          <a:p>
            <a:pPr marL="0" marR="0" lvl="0" indent="0" algn="r" defTabSz="913538"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538"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4043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Commentaires Comme pour les </a:t>
            </a:r>
            <a:r>
              <a:rPr lang="fr-FR" dirty="0" err="1"/>
              <a:t>antibios</a:t>
            </a:r>
            <a:r>
              <a:rPr lang="fr-FR" dirty="0"/>
              <a:t> c’est pas automatique, mais il faut une prescription</a:t>
            </a:r>
          </a:p>
          <a:p>
            <a:r>
              <a:rPr lang="fr-FR" dirty="0"/>
              <a:t>Il faut tout d’abord que l’état de santé du patient le justifie</a:t>
            </a:r>
          </a:p>
          <a:p>
            <a:r>
              <a:rPr lang="fr-FR" dirty="0"/>
              <a:t>Le</a:t>
            </a:r>
            <a:r>
              <a:rPr lang="fr-FR" baseline="0" dirty="0"/>
              <a:t> transport est un accessoire du soin</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FD3B91-CBA0-4202-AAA6-50CA1C59894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88059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r>
              <a:rPr lang="fr-FR" sz="1400" b="0" i="0" u="none" strike="noStrike" kern="1200" baseline="0" dirty="0" smtClean="0">
                <a:solidFill>
                  <a:schemeClr val="tx1"/>
                </a:solidFill>
                <a:latin typeface="+mn-lt"/>
                <a:ea typeface="+mn-ea"/>
                <a:cs typeface="+mn-cs"/>
              </a:rPr>
              <a:t>De nombreuses situations peuvent justifier une prise en charge par l’Assurance Maladie des frais de transports pour recevoir des soins ou pour la réalisation d’examens238. Il existe des motifs de prise en charge définis par le code de la sécurité sociale239 mais, dans tous les cas, la prise en charge du transport est conditionnée à une prescription médicale préalable justifiant du besoin de se déplacer par un transport sanitaire. </a:t>
            </a:r>
            <a:endParaRPr lang="fr-FR" sz="1200" dirty="0" smtClean="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solidFill>
                  <a:prstClr val="black"/>
                </a:solidFill>
              </a:rPr>
              <a:pPr/>
              <a:t>27</a:t>
            </a:fld>
            <a:endParaRPr lang="fr-FR">
              <a:solidFill>
                <a:prstClr val="black"/>
              </a:solidFill>
            </a:endParaRPr>
          </a:p>
        </p:txBody>
      </p:sp>
    </p:spTree>
    <p:extLst>
      <p:ext uri="{BB962C8B-B14F-4D97-AF65-F5344CB8AC3E}">
        <p14:creationId xmlns:p14="http://schemas.microsoft.com/office/powerpoint/2010/main" val="2038704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28</a:t>
            </a:fld>
            <a:endParaRPr lang="fr-FR"/>
          </a:p>
        </p:txBody>
      </p:sp>
    </p:spTree>
    <p:extLst>
      <p:ext uri="{BB962C8B-B14F-4D97-AF65-F5344CB8AC3E}">
        <p14:creationId xmlns:p14="http://schemas.microsoft.com/office/powerpoint/2010/main" val="2394848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29</a:t>
            </a:fld>
            <a:endParaRPr lang="fr-FR"/>
          </a:p>
        </p:txBody>
      </p:sp>
    </p:spTree>
    <p:extLst>
      <p:ext uri="{BB962C8B-B14F-4D97-AF65-F5344CB8AC3E}">
        <p14:creationId xmlns:p14="http://schemas.microsoft.com/office/powerpoint/2010/main" val="3510560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commentaires 2"/>
          <p:cNvSpPr>
            <a:spLocks noGrp="1"/>
          </p:cNvSpPr>
          <p:nvPr>
            <p:ph type="body" idx="1"/>
          </p:nvPr>
        </p:nvSpPr>
        <p:spPr/>
        <p:txBody>
          <a:bodyPr/>
          <a:lstStyle/>
          <a:p>
            <a:endParaRPr lang="fr-FR" sz="1100" dirty="0" smtClean="0"/>
          </a:p>
        </p:txBody>
      </p:sp>
      <p:sp>
        <p:nvSpPr>
          <p:cNvPr id="4" name="Espace réservé du numéro de diapositive 3"/>
          <p:cNvSpPr>
            <a:spLocks noGrp="1"/>
          </p:cNvSpPr>
          <p:nvPr>
            <p:ph type="sldNum" sz="quarter" idx="10"/>
          </p:nvPr>
        </p:nvSpPr>
        <p:spPr/>
        <p:txBody>
          <a:bodyPr/>
          <a:lstStyle/>
          <a:p>
            <a:pPr marL="0" marR="0" lvl="0" indent="0" algn="r" defTabSz="913538"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538"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9541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31</a:t>
            </a:fld>
            <a:endParaRPr lang="fr-FR"/>
          </a:p>
        </p:txBody>
      </p:sp>
    </p:spTree>
    <p:extLst>
      <p:ext uri="{BB962C8B-B14F-4D97-AF65-F5344CB8AC3E}">
        <p14:creationId xmlns:p14="http://schemas.microsoft.com/office/powerpoint/2010/main" val="1171358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32</a:t>
            </a:fld>
            <a:endParaRPr lang="fr-FR"/>
          </a:p>
        </p:txBody>
      </p:sp>
    </p:spTree>
    <p:extLst>
      <p:ext uri="{BB962C8B-B14F-4D97-AF65-F5344CB8AC3E}">
        <p14:creationId xmlns:p14="http://schemas.microsoft.com/office/powerpoint/2010/main" val="33987813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33</a:t>
            </a:fld>
            <a:endParaRPr lang="fr-FR"/>
          </a:p>
        </p:txBody>
      </p:sp>
    </p:spTree>
    <p:extLst>
      <p:ext uri="{BB962C8B-B14F-4D97-AF65-F5344CB8AC3E}">
        <p14:creationId xmlns:p14="http://schemas.microsoft.com/office/powerpoint/2010/main" val="2354200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34</a:t>
            </a:fld>
            <a:endParaRPr lang="fr-FR"/>
          </a:p>
        </p:txBody>
      </p:sp>
    </p:spTree>
    <p:extLst>
      <p:ext uri="{BB962C8B-B14F-4D97-AF65-F5344CB8AC3E}">
        <p14:creationId xmlns:p14="http://schemas.microsoft.com/office/powerpoint/2010/main" val="33607659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35</a:t>
            </a:fld>
            <a:endParaRPr lang="fr-FR"/>
          </a:p>
        </p:txBody>
      </p:sp>
    </p:spTree>
    <p:extLst>
      <p:ext uri="{BB962C8B-B14F-4D97-AF65-F5344CB8AC3E}">
        <p14:creationId xmlns:p14="http://schemas.microsoft.com/office/powerpoint/2010/main" val="15759298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36</a:t>
            </a:fld>
            <a:endParaRPr lang="fr-FR"/>
          </a:p>
        </p:txBody>
      </p:sp>
    </p:spTree>
    <p:extLst>
      <p:ext uri="{BB962C8B-B14F-4D97-AF65-F5344CB8AC3E}">
        <p14:creationId xmlns:p14="http://schemas.microsoft.com/office/powerpoint/2010/main" val="24767238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37</a:t>
            </a:fld>
            <a:endParaRPr lang="fr-FR"/>
          </a:p>
        </p:txBody>
      </p:sp>
    </p:spTree>
    <p:extLst>
      <p:ext uri="{BB962C8B-B14F-4D97-AF65-F5344CB8AC3E}">
        <p14:creationId xmlns:p14="http://schemas.microsoft.com/office/powerpoint/2010/main" val="1375303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38</a:t>
            </a:fld>
            <a:endParaRPr lang="fr-FR"/>
          </a:p>
        </p:txBody>
      </p:sp>
    </p:spTree>
    <p:extLst>
      <p:ext uri="{BB962C8B-B14F-4D97-AF65-F5344CB8AC3E}">
        <p14:creationId xmlns:p14="http://schemas.microsoft.com/office/powerpoint/2010/main" val="38329275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39</a:t>
            </a:fld>
            <a:endParaRPr lang="fr-FR"/>
          </a:p>
        </p:txBody>
      </p:sp>
    </p:spTree>
    <p:extLst>
      <p:ext uri="{BB962C8B-B14F-4D97-AF65-F5344CB8AC3E}">
        <p14:creationId xmlns:p14="http://schemas.microsoft.com/office/powerpoint/2010/main" val="28544802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40</a:t>
            </a:fld>
            <a:endParaRPr lang="fr-FR"/>
          </a:p>
        </p:txBody>
      </p:sp>
    </p:spTree>
    <p:extLst>
      <p:ext uri="{BB962C8B-B14F-4D97-AF65-F5344CB8AC3E}">
        <p14:creationId xmlns:p14="http://schemas.microsoft.com/office/powerpoint/2010/main" val="41990442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41</a:t>
            </a:fld>
            <a:endParaRPr lang="fr-FR"/>
          </a:p>
        </p:txBody>
      </p:sp>
    </p:spTree>
    <p:extLst>
      <p:ext uri="{BB962C8B-B14F-4D97-AF65-F5344CB8AC3E}">
        <p14:creationId xmlns:p14="http://schemas.microsoft.com/office/powerpoint/2010/main" val="26480242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42</a:t>
            </a:fld>
            <a:endParaRPr lang="fr-FR"/>
          </a:p>
        </p:txBody>
      </p:sp>
    </p:spTree>
    <p:extLst>
      <p:ext uri="{BB962C8B-B14F-4D97-AF65-F5344CB8AC3E}">
        <p14:creationId xmlns:p14="http://schemas.microsoft.com/office/powerpoint/2010/main" val="42155961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43</a:t>
            </a:fld>
            <a:endParaRPr lang="fr-FR"/>
          </a:p>
        </p:txBody>
      </p:sp>
    </p:spTree>
    <p:extLst>
      <p:ext uri="{BB962C8B-B14F-4D97-AF65-F5344CB8AC3E}">
        <p14:creationId xmlns:p14="http://schemas.microsoft.com/office/powerpoint/2010/main" val="22691896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44</a:t>
            </a:fld>
            <a:endParaRPr lang="fr-FR"/>
          </a:p>
        </p:txBody>
      </p:sp>
    </p:spTree>
    <p:extLst>
      <p:ext uri="{BB962C8B-B14F-4D97-AF65-F5344CB8AC3E}">
        <p14:creationId xmlns:p14="http://schemas.microsoft.com/office/powerpoint/2010/main" val="2356893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45</a:t>
            </a:fld>
            <a:endParaRPr lang="fr-FR"/>
          </a:p>
        </p:txBody>
      </p:sp>
    </p:spTree>
    <p:extLst>
      <p:ext uri="{BB962C8B-B14F-4D97-AF65-F5344CB8AC3E}">
        <p14:creationId xmlns:p14="http://schemas.microsoft.com/office/powerpoint/2010/main" val="13311963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46</a:t>
            </a:fld>
            <a:endParaRPr lang="fr-FR"/>
          </a:p>
        </p:txBody>
      </p:sp>
    </p:spTree>
    <p:extLst>
      <p:ext uri="{BB962C8B-B14F-4D97-AF65-F5344CB8AC3E}">
        <p14:creationId xmlns:p14="http://schemas.microsoft.com/office/powerpoint/2010/main" val="20826182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47</a:t>
            </a:fld>
            <a:endParaRPr lang="fr-FR"/>
          </a:p>
        </p:txBody>
      </p:sp>
    </p:spTree>
    <p:extLst>
      <p:ext uri="{BB962C8B-B14F-4D97-AF65-F5344CB8AC3E}">
        <p14:creationId xmlns:p14="http://schemas.microsoft.com/office/powerpoint/2010/main" val="2301941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Pour les travailleurs indépendants,</a:t>
            </a:r>
            <a:r>
              <a:rPr lang="fr-FR" baseline="0" dirty="0" smtClean="0"/>
              <a:t> offre HELP qui permet le même type d’aide.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77499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49</a:t>
            </a:fld>
            <a:endParaRPr lang="fr-FR"/>
          </a:p>
        </p:txBody>
      </p:sp>
    </p:spTree>
    <p:extLst>
      <p:ext uri="{BB962C8B-B14F-4D97-AF65-F5344CB8AC3E}">
        <p14:creationId xmlns:p14="http://schemas.microsoft.com/office/powerpoint/2010/main" val="37810504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50</a:t>
            </a:fld>
            <a:endParaRPr lang="fr-FR"/>
          </a:p>
        </p:txBody>
      </p:sp>
    </p:spTree>
    <p:extLst>
      <p:ext uri="{BB962C8B-B14F-4D97-AF65-F5344CB8AC3E}">
        <p14:creationId xmlns:p14="http://schemas.microsoft.com/office/powerpoint/2010/main" val="41795636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51</a:t>
            </a:fld>
            <a:endParaRPr lang="fr-FR"/>
          </a:p>
        </p:txBody>
      </p:sp>
    </p:spTree>
    <p:extLst>
      <p:ext uri="{BB962C8B-B14F-4D97-AF65-F5344CB8AC3E}">
        <p14:creationId xmlns:p14="http://schemas.microsoft.com/office/powerpoint/2010/main" val="23097354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52</a:t>
            </a:fld>
            <a:endParaRPr lang="fr-FR"/>
          </a:p>
        </p:txBody>
      </p:sp>
    </p:spTree>
    <p:extLst>
      <p:ext uri="{BB962C8B-B14F-4D97-AF65-F5344CB8AC3E}">
        <p14:creationId xmlns:p14="http://schemas.microsoft.com/office/powerpoint/2010/main" val="15858121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55</a:t>
            </a:fld>
            <a:endParaRPr lang="fr-FR"/>
          </a:p>
        </p:txBody>
      </p:sp>
    </p:spTree>
    <p:extLst>
      <p:ext uri="{BB962C8B-B14F-4D97-AF65-F5344CB8AC3E}">
        <p14:creationId xmlns:p14="http://schemas.microsoft.com/office/powerpoint/2010/main" val="2398400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Le barème forfaitaire (fixé à l'</a:t>
            </a:r>
            <a:r>
              <a:rPr lang="fr-FR" dirty="0" smtClean="0">
                <a:hlinkClick r:id="rId3"/>
              </a:rPr>
              <a:t>article 6B de l'annexe IV du code général des impôts</a:t>
            </a:r>
            <a:r>
              <a:rPr lang="fr-FR" dirty="0" smtClean="0"/>
              <a:t>) peut être utilisé par un conducteur ou une autorité organisatrice de la mobilité (AOM) pour évaluer de manière simple et pratique les coûts de déplacement dans le cadre de trajet en covoiturage, en vue de les partager. Il est ainsi recommandé à ces derniers de fixer des offres de covoiturage inférieures ou égales à 0,20€/km par passager, au regard du barème fiscal maximal à 0,60€/km.</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5738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Le registre de preuve de covoiturage (RPC) est un service public gratuit visant à faciliter et sécuriser la mise en œuvre, par les autorités organisatrices de la mobilité et les employeurs, de mesures d’incitation au covoiturage courte distance.</a:t>
            </a:r>
          </a:p>
          <a:p>
            <a:r>
              <a:rPr lang="fr-FR" dirty="0" smtClean="0"/>
              <a:t>Un trajet a une classe de confiance A si l’opérateur n’a certifié que la réalité de la mise en relation entre passager et conducteur (pas celle des trajets effectués). Un trajet a une classe de confiance B si l’opérateur a certifié la réalité de la mise en relation ainsi que celle du trajet effectué par le conducteur ou le passager. Un trajet a une classe de confiance C si l’opérateur a certifié la réalité de la mise en relation ainsi que la réalité du trajet effectué par le conducteur et celle du trajet effectué par le passager (les deux ayant une identité distincte).</a:t>
            </a:r>
          </a:p>
          <a:p>
            <a:r>
              <a:rPr lang="fr-FR" dirty="0" smtClean="0"/>
              <a:t>Le RPC permet ainsi aux autorités organisatrices de la mobilité et aux employeurs de mettre en œuvre leurs dispositifs d’incitation individuelle au covoiturage sans crainte de fraude massive, l’attribution des incitations pouvant être conditionnées à la production par les usagers des attestations issues du RPC prouvant les covoiturages effectués.</a:t>
            </a:r>
          </a:p>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57</a:t>
            </a:fld>
            <a:endParaRPr lang="fr-FR"/>
          </a:p>
        </p:txBody>
      </p:sp>
    </p:spTree>
    <p:extLst>
      <p:ext uri="{BB962C8B-B14F-4D97-AF65-F5344CB8AC3E}">
        <p14:creationId xmlns:p14="http://schemas.microsoft.com/office/powerpoint/2010/main" val="20132171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58</a:t>
            </a:fld>
            <a:endParaRPr lang="fr-FR"/>
          </a:p>
        </p:txBody>
      </p:sp>
    </p:spTree>
    <p:extLst>
      <p:ext uri="{BB962C8B-B14F-4D97-AF65-F5344CB8AC3E}">
        <p14:creationId xmlns:p14="http://schemas.microsoft.com/office/powerpoint/2010/main" val="17397952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smtClean="0"/>
              <a:t>CPTS de taille</a:t>
            </a:r>
            <a:r>
              <a:rPr lang="fr-FR" sz="1800" baseline="0" dirty="0" smtClean="0"/>
              <a:t> 2 </a:t>
            </a:r>
          </a:p>
          <a:p>
            <a:r>
              <a:rPr lang="fr-FR" sz="1800" baseline="0" dirty="0" smtClean="0"/>
              <a:t>Une dizaine de PS « prescripteurs » à l’échelle de la communauté de communes</a:t>
            </a:r>
          </a:p>
          <a:p>
            <a:r>
              <a:rPr lang="fr-FR" sz="1800" baseline="0" dirty="0" smtClean="0"/>
              <a:t>Signature d’un contrat avec les bénévoles + charte d’engagement</a:t>
            </a:r>
          </a:p>
          <a:p>
            <a:r>
              <a:rPr lang="fr-FR" sz="1800" baseline="0" dirty="0" smtClean="0"/>
              <a:t>Chèque cadeau ou paniers garnis pour remercier les bénévoles de leur investissement </a:t>
            </a:r>
            <a:endParaRPr lang="fr-FR" sz="1800"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59</a:t>
            </a:fld>
            <a:endParaRPr lang="fr-FR"/>
          </a:p>
        </p:txBody>
      </p:sp>
    </p:spTree>
    <p:extLst>
      <p:ext uri="{BB962C8B-B14F-4D97-AF65-F5344CB8AC3E}">
        <p14:creationId xmlns:p14="http://schemas.microsoft.com/office/powerpoint/2010/main" val="13957959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smtClean="0"/>
              <a:t>Rôle et compétences des autorités organisatrices de la mobilité (AOM) </a:t>
            </a:r>
          </a:p>
          <a:p>
            <a:r>
              <a:rPr lang="fr-FR" sz="1200" b="1" dirty="0" smtClean="0"/>
              <a:t>- Loi LOM </a:t>
            </a:r>
            <a:r>
              <a:rPr lang="fr-FR" sz="1200" dirty="0" smtClean="0"/>
              <a:t>La loi d'orientation des mobilités</a:t>
            </a:r>
            <a:endParaRPr lang="fr-FR" sz="1200" b="1" dirty="0" smtClean="0"/>
          </a:p>
          <a:p>
            <a:r>
              <a:rPr lang="fr-FR" sz="1200" dirty="0" smtClean="0"/>
              <a:t>Les AOM peuvent organiser des services (service de location de vélos, plateforme de mise en relation pour le covoiturage) mais aussi contribuer au développement de ces modes (subvention aux opérateurs voire aux particuliers participant aux activités de covoiturage, création d’un signe distinctif, financement d’aires de covoiturage, financement d’aménagements cyclables ou de stationnement vélo, etc.)</a:t>
            </a:r>
          </a:p>
          <a:p>
            <a:r>
              <a:rPr lang="fr-FR" sz="1200" dirty="0" smtClean="0"/>
              <a:t>Les AOM peuvent organiser des services de mobilités solidaires, contribuer au développement de tels services ou verser des aides individuelles à la mobilité : financement de structures associatives de « mobilité inclusive » pour développer et pérenniser l’accompagnement vers la mobilité de certains publics en difficulté</a:t>
            </a:r>
          </a:p>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60</a:t>
            </a:fld>
            <a:endParaRPr lang="fr-FR"/>
          </a:p>
        </p:txBody>
      </p:sp>
    </p:spTree>
    <p:extLst>
      <p:ext uri="{BB962C8B-B14F-4D97-AF65-F5344CB8AC3E}">
        <p14:creationId xmlns:p14="http://schemas.microsoft.com/office/powerpoint/2010/main" val="4785678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61</a:t>
            </a:fld>
            <a:endParaRPr lang="fr-FR"/>
          </a:p>
        </p:txBody>
      </p:sp>
    </p:spTree>
    <p:extLst>
      <p:ext uri="{BB962C8B-B14F-4D97-AF65-F5344CB8AC3E}">
        <p14:creationId xmlns:p14="http://schemas.microsoft.com/office/powerpoint/2010/main" val="11472102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3063" y="1233488"/>
            <a:ext cx="5922962" cy="3332162"/>
          </a:xfrm>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62</a:t>
            </a:fld>
            <a:endParaRPr lang="fr-FR"/>
          </a:p>
        </p:txBody>
      </p:sp>
    </p:spTree>
    <p:extLst>
      <p:ext uri="{BB962C8B-B14F-4D97-AF65-F5344CB8AC3E}">
        <p14:creationId xmlns:p14="http://schemas.microsoft.com/office/powerpoint/2010/main" val="2019232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63</a:t>
            </a:fld>
            <a:endParaRPr lang="fr-FR"/>
          </a:p>
        </p:txBody>
      </p:sp>
    </p:spTree>
    <p:extLst>
      <p:ext uri="{BB962C8B-B14F-4D97-AF65-F5344CB8AC3E}">
        <p14:creationId xmlns:p14="http://schemas.microsoft.com/office/powerpoint/2010/main" val="16366604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64</a:t>
            </a:fld>
            <a:endParaRPr lang="fr-FR"/>
          </a:p>
        </p:txBody>
      </p:sp>
    </p:spTree>
    <p:extLst>
      <p:ext uri="{BB962C8B-B14F-4D97-AF65-F5344CB8AC3E}">
        <p14:creationId xmlns:p14="http://schemas.microsoft.com/office/powerpoint/2010/main" val="40452549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65</a:t>
            </a:fld>
            <a:endParaRPr lang="fr-FR"/>
          </a:p>
        </p:txBody>
      </p:sp>
    </p:spTree>
    <p:extLst>
      <p:ext uri="{BB962C8B-B14F-4D97-AF65-F5344CB8AC3E}">
        <p14:creationId xmlns:p14="http://schemas.microsoft.com/office/powerpoint/2010/main" val="10254130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smtClean="0">
                <a:solidFill>
                  <a:schemeClr val="accent5">
                    <a:lumMod val="50000"/>
                  </a:schemeClr>
                </a:solidFill>
              </a:rPr>
              <a:t>Avant impossibilité de facturer la </a:t>
            </a:r>
            <a:r>
              <a:rPr lang="fr-FR" sz="1200" dirty="0" err="1" smtClean="0">
                <a:solidFill>
                  <a:schemeClr val="accent5">
                    <a:lumMod val="50000"/>
                  </a:schemeClr>
                </a:solidFill>
              </a:rPr>
              <a:t>téléexpertise</a:t>
            </a:r>
            <a:r>
              <a:rPr lang="fr-FR" sz="1200" dirty="0" smtClean="0">
                <a:solidFill>
                  <a:schemeClr val="accent5">
                    <a:lumMod val="50000"/>
                  </a:schemeClr>
                </a:solidFill>
              </a:rPr>
              <a:t> pour le spécialiste en amont d’un avis ponctuel</a:t>
            </a: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66</a:t>
            </a:fld>
            <a:endParaRPr lang="fr-FR"/>
          </a:p>
        </p:txBody>
      </p:sp>
    </p:spTree>
    <p:extLst>
      <p:ext uri="{BB962C8B-B14F-4D97-AF65-F5344CB8AC3E}">
        <p14:creationId xmlns:p14="http://schemas.microsoft.com/office/powerpoint/2010/main" val="6298966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67</a:t>
            </a:fld>
            <a:endParaRPr lang="fr-FR"/>
          </a:p>
        </p:txBody>
      </p:sp>
    </p:spTree>
    <p:extLst>
      <p:ext uri="{BB962C8B-B14F-4D97-AF65-F5344CB8AC3E}">
        <p14:creationId xmlns:p14="http://schemas.microsoft.com/office/powerpoint/2010/main" val="28400207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7.xml"/><Relationship Id="rId4" Type="http://schemas.openxmlformats.org/officeDocument/2006/relationships/image" Target="../media/image12.jpe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8.xml"/><Relationship Id="rId4" Type="http://schemas.openxmlformats.org/officeDocument/2006/relationships/image" Target="../media/image12.jpe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9.xml"/><Relationship Id="rId4" Type="http://schemas.openxmlformats.org/officeDocument/2006/relationships/image" Target="../media/image12.jpe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4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4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8.xml"/></Relationships>
</file>

<file path=ppt/slideLayouts/_rels/slideLayout4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8.xml"/></Relationships>
</file>

<file path=ppt/slideLayouts/_rels/slideLayout48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8.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5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5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5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9.xml"/></Relationships>
</file>

<file path=ppt/slideLayouts/_rels/slideLayout5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9.xml"/></Relationships>
</file>

<file path=ppt/slideLayouts/_rels/slideLayout5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4"/>
            <a:ext cx="6840000"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19/11/2025</a:t>
            </a:fld>
            <a:endParaRPr lang="fr-FR" dirty="0"/>
          </a:p>
        </p:txBody>
      </p:sp>
    </p:spTree>
    <p:extLst>
      <p:ext uri="{BB962C8B-B14F-4D97-AF65-F5344CB8AC3E}">
        <p14:creationId xmlns:p14="http://schemas.microsoft.com/office/powerpoint/2010/main" val="83027395"/>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435" y="2188868"/>
            <a:ext cx="5247825"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Tree>
    <p:extLst>
      <p:ext uri="{BB962C8B-B14F-4D97-AF65-F5344CB8AC3E}">
        <p14:creationId xmlns:p14="http://schemas.microsoft.com/office/powerpoint/2010/main" val="4279686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Tree>
    <p:extLst>
      <p:ext uri="{BB962C8B-B14F-4D97-AF65-F5344CB8AC3E}">
        <p14:creationId xmlns:p14="http://schemas.microsoft.com/office/powerpoint/2010/main" val="4552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4"/>
            <a:ext cx="11186809" cy="5272391"/>
          </a:xfrm>
          <a:prstGeom prst="rect">
            <a:avLst/>
          </a:prstGeom>
          <a:solidFill>
            <a:schemeClr val="tx1"/>
          </a:solidFill>
        </p:spPr>
        <p:txBody>
          <a:bodyPr lIns="395621" tIns="179848">
            <a:normAutofit/>
          </a:bodyPr>
          <a:lstStyle>
            <a:lvl1pPr algn="l">
              <a:defRPr sz="2500"/>
            </a:lvl1pPr>
          </a:lstStyle>
          <a:p>
            <a:r>
              <a:rPr lang="fr-FR" dirty="0"/>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54014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48484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155807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71155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60466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71323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905616581"/>
      </p:ext>
    </p:extLst>
  </p:cSld>
  <p:clrMapOvr>
    <a:masterClrMapping/>
  </p:clrMapOvr>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tx2"/>
          </a:solidFill>
        </p:spPr>
        <p:txBody>
          <a:bodyPr/>
          <a:lstStyle/>
          <a:p>
            <a:r>
              <a:rPr lang="fr-FR" smtClean="0"/>
              <a:t>Modifiez le style du titre</a:t>
            </a:r>
            <a:endParaRPr lang="fr-FR"/>
          </a:p>
        </p:txBody>
      </p:sp>
    </p:spTree>
    <p:extLst>
      <p:ext uri="{BB962C8B-B14F-4D97-AF65-F5344CB8AC3E}">
        <p14:creationId xmlns:p14="http://schemas.microsoft.com/office/powerpoint/2010/main" val="380385639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1"/>
          </a:solidFill>
        </p:spPr>
        <p:txBody>
          <a:bodyPr/>
          <a:lstStyle/>
          <a:p>
            <a:r>
              <a:rPr lang="fr-FR" smtClean="0"/>
              <a:t>Modifiez le style du titre</a:t>
            </a:r>
            <a:endParaRPr lang="fr-FR"/>
          </a:p>
        </p:txBody>
      </p:sp>
    </p:spTree>
    <p:extLst>
      <p:ext uri="{BB962C8B-B14F-4D97-AF65-F5344CB8AC3E}">
        <p14:creationId xmlns:p14="http://schemas.microsoft.com/office/powerpoint/2010/main" val="3429433927"/>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Tree>
    <p:extLst>
      <p:ext uri="{BB962C8B-B14F-4D97-AF65-F5344CB8AC3E}">
        <p14:creationId xmlns:p14="http://schemas.microsoft.com/office/powerpoint/2010/main" val="241438553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Tree>
    <p:extLst>
      <p:ext uri="{BB962C8B-B14F-4D97-AF65-F5344CB8AC3E}">
        <p14:creationId xmlns:p14="http://schemas.microsoft.com/office/powerpoint/2010/main" val="218185119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4141729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724521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1849835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8004485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551686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944209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873355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0350752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3997867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40963863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Tree>
    <p:extLst>
      <p:ext uri="{BB962C8B-B14F-4D97-AF65-F5344CB8AC3E}">
        <p14:creationId xmlns:p14="http://schemas.microsoft.com/office/powerpoint/2010/main" val="4230176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410288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14985812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754372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899538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61" y="1437904"/>
            <a:ext cx="50599" cy="1343439"/>
          </a:xfr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p:nvPr>
        </p:nvSpPr>
        <p:spPr>
          <a:xfrm>
            <a:off x="1116013" y="1438303"/>
            <a:ext cx="7156451" cy="1343025"/>
          </a:xfrm>
        </p:spPr>
        <p:txBody>
          <a:bodyPr/>
          <a:lstStyle>
            <a:lvl1pPr>
              <a:defRPr sz="3600" b="1" i="0" cap="all" baseline="0">
                <a:solidFill>
                  <a:schemeClr val="bg1"/>
                </a:solidFill>
                <a:latin typeface="Arial" panose="020B0604020202020204" pitchFamily="34" charset="0"/>
              </a:defRPr>
            </a:lvl1pPr>
          </a:lstStyle>
          <a:p>
            <a:pPr lvl="0"/>
            <a:r>
              <a:rPr lang="fr-FR" smtClean="0"/>
              <a:t>Modifiez les styles du texte du masque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p:nvPr>
        </p:nvSpPr>
        <p:spPr>
          <a:xfrm>
            <a:off x="1116013" y="3747291"/>
            <a:ext cx="2998787" cy="1638300"/>
          </a:xfrm>
        </p:spPr>
        <p:txBody>
          <a:bodyPr/>
          <a:lstStyle>
            <a:lvl1pPr>
              <a:lnSpc>
                <a:spcPct val="100000"/>
              </a:lnSpc>
              <a:spcAft>
                <a:spcPts val="500"/>
              </a:spcAft>
              <a:defRPr sz="1500" b="1" i="0" baseline="0">
                <a:solidFill>
                  <a:schemeClr val="bg1"/>
                </a:solidFill>
                <a:latin typeface="Arial" panose="020B0604020202020204" pitchFamily="34" charset="0"/>
                <a:cs typeface="Arial" panose="020B0604020202020204" pitchFamily="34" charset="0"/>
              </a:defRPr>
            </a:lvl1pPr>
          </a:lstStyle>
          <a:p>
            <a:pPr lvl="0"/>
            <a:r>
              <a:rPr lang="fr-FR" smtClean="0"/>
              <a:t>Modifiez les styles du texte du masque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p:nvPr>
        </p:nvSpPr>
        <p:spPr>
          <a:xfrm>
            <a:off x="4392341" y="3746503"/>
            <a:ext cx="2998787" cy="1638300"/>
          </a:xfrm>
        </p:spPr>
        <p:txBody>
          <a:bodyPr/>
          <a:lstStyle>
            <a:lvl1pPr>
              <a:lnSpc>
                <a:spcPct val="100000"/>
              </a:lnSpc>
              <a:spcAft>
                <a:spcPts val="500"/>
              </a:spcAft>
              <a:defRPr sz="1500" b="1" i="0" baseline="0">
                <a:solidFill>
                  <a:schemeClr val="bg1"/>
                </a:solidFill>
              </a:defRPr>
            </a:lvl1pPr>
          </a:lstStyle>
          <a:p>
            <a:pPr lvl="0"/>
            <a:r>
              <a:rPr lang="fr-FR" smtClean="0"/>
              <a:t>Modifiez les styles du texte du masque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p:nvPr>
        </p:nvSpPr>
        <p:spPr>
          <a:xfrm>
            <a:off x="7668669" y="3746503"/>
            <a:ext cx="2998787" cy="1638300"/>
          </a:xfrm>
        </p:spPr>
        <p:txBody>
          <a:bodyPr/>
          <a:lstStyle>
            <a:lvl1pPr>
              <a:lnSpc>
                <a:spcPct val="100000"/>
              </a:lnSpc>
              <a:spcAft>
                <a:spcPts val="500"/>
              </a:spcAft>
              <a:defRPr sz="1500" b="1" i="0" baseline="0">
                <a:solidFill>
                  <a:schemeClr val="bg1"/>
                </a:solidFill>
              </a:defRPr>
            </a:lvl1pPr>
          </a:lstStyle>
          <a:p>
            <a:pPr lvl="0"/>
            <a:r>
              <a:rPr lang="fr-FR" smtClean="0"/>
              <a:t>Modifiez les styles du texte du masque</a:t>
            </a:r>
          </a:p>
        </p:txBody>
      </p:sp>
    </p:spTree>
    <p:extLst>
      <p:ext uri="{BB962C8B-B14F-4D97-AF65-F5344CB8AC3E}">
        <p14:creationId xmlns:p14="http://schemas.microsoft.com/office/powerpoint/2010/main" val="18366487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0" y="2188884"/>
            <a:ext cx="11193075"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
        <p:nvSpPr>
          <p:cNvPr id="7" name="Espace réservé du texte 13"/>
          <p:cNvSpPr>
            <a:spLocks noGrp="1"/>
          </p:cNvSpPr>
          <p:nvPr>
            <p:ph type="body" sz="quarter" idx="12" hasCustomPrompt="1"/>
          </p:nvPr>
        </p:nvSpPr>
        <p:spPr>
          <a:xfrm>
            <a:off x="736519" y="5031325"/>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43" y="5943622"/>
            <a:ext cx="7276241" cy="386895"/>
          </a:xfrm>
          <a:prstGeom prst="rect">
            <a:avLst/>
          </a:prstGeom>
        </p:spPr>
        <p:txBody>
          <a:bodyPr>
            <a:noAutofit/>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900" b="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004115024"/>
      </p:ext>
    </p:extLst>
  </p:cSld>
  <p:clrMapOvr>
    <a:masterClrMapping/>
  </p:clrMapOvr>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429" y="2188868"/>
            <a:ext cx="5247825" cy="4158000"/>
          </a:xfrm>
          <a:prstGeom prst="rect">
            <a:avLst/>
          </a:prstGeo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1" y="4989125"/>
            <a:ext cx="5724395" cy="752475"/>
          </a:xfrm>
          <a:prstGeom prst="rect">
            <a:avLst/>
          </a:prstGeom>
        </p:spPr>
        <p:txBody>
          <a:bodyPr>
            <a:no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2" y="5987313"/>
            <a:ext cx="6748047" cy="329080"/>
          </a:xfrm>
          <a:prstGeom prst="rect">
            <a:avLst/>
          </a:prstGeom>
        </p:spPr>
        <p:txBody>
          <a:bodyPr>
            <a:noAutofit/>
          </a:bodyPr>
          <a:lstStyle>
            <a:lvl1pPr algn="r">
              <a:lnSpc>
                <a:spcPct val="100000"/>
              </a:lnSpc>
              <a:spcAft>
                <a:spcPts val="0"/>
              </a:spcAft>
              <a:defRPr sz="19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1577698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7"/>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5" y="5971709"/>
            <a:ext cx="6797939" cy="316555"/>
          </a:xfrm>
          <a:prstGeom prst="rect">
            <a:avLst/>
          </a:prstGeom>
        </p:spPr>
        <p:txBody>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900" b="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6523972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N°1 CN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4"/>
            <a:ext cx="6840000"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smtClean="0"/>
              <a:t>CLIQUEZ POUR AJOUTER UN TITRE</a:t>
            </a:r>
            <a:endParaRPr lang="fr-FR" dirty="0"/>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6" name="Espace réservé pour une image  2">
            <a:extLst>
              <a:ext uri="{FF2B5EF4-FFF2-40B4-BE49-F238E27FC236}">
                <a16:creationId xmlns:a16="http://schemas.microsoft.com/office/drawing/2014/main" id="{A1EADFE3-19F3-A24F-BA85-F0DD746D121A}"/>
              </a:ext>
            </a:extLst>
          </p:cNvPr>
          <p:cNvSpPr>
            <a:spLocks noGrp="1"/>
          </p:cNvSpPr>
          <p:nvPr>
            <p:ph type="pic" idx="20" hasCustomPrompt="1"/>
          </p:nvPr>
        </p:nvSpPr>
        <p:spPr>
          <a:xfrm>
            <a:off x="506801" y="336885"/>
            <a:ext cx="7385915" cy="1684421"/>
          </a:xfrm>
          <a:solidFill>
            <a:schemeClr val="bg1">
              <a:lumMod val="95000"/>
            </a:schemeClr>
          </a:solidFill>
        </p:spPr>
        <p:txBody>
          <a:bodyPr anchor="ctr"/>
          <a:lstStyle>
            <a:lvl1pPr marL="0" indent="0" algn="ctr">
              <a:buNone/>
              <a:defRPr sz="1500" b="0">
                <a:solidFill>
                  <a:schemeClr val="accent4"/>
                </a:solidFill>
              </a:defRPr>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dirty="0"/>
              <a:t>Logo </a:t>
            </a:r>
            <a:r>
              <a:rPr lang="fr-FR" dirty="0" smtClean="0"/>
              <a:t>Organisme</a:t>
            </a:r>
            <a:endParaRPr lang="fr-FR" dirty="0"/>
          </a:p>
        </p:txBody>
      </p:sp>
      <p:sp>
        <p:nvSpPr>
          <p:cNvPr id="7" name="Espace réservé du texte 13"/>
          <p:cNvSpPr>
            <a:spLocks noGrp="1"/>
          </p:cNvSpPr>
          <p:nvPr>
            <p:ph type="body" sz="quarter" idx="12" hasCustomPrompt="1"/>
          </p:nvPr>
        </p:nvSpPr>
        <p:spPr>
          <a:xfrm>
            <a:off x="701460" y="4834377"/>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89" y="5999894"/>
            <a:ext cx="5688904" cy="324263"/>
          </a:xfrm>
          <a:prstGeom prst="rect">
            <a:avLst/>
          </a:prstGeom>
        </p:spPr>
        <p:txBody>
          <a:bodyPr>
            <a:noAutofit/>
          </a:bodyPr>
          <a:lstStyle>
            <a:lvl1pPr algn="r">
              <a:lnSpc>
                <a:spcPct val="100000"/>
              </a:lnSpc>
              <a:spcAft>
                <a:spcPts val="0"/>
              </a:spcAft>
              <a:defRPr sz="19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2485296425"/>
      </p:ext>
    </p:extLst>
  </p:cSld>
  <p:clrMapOvr>
    <a:masterClrMapping/>
  </p:clrMapOvr>
  <p:extLst mod="1">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N°2 CN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429" y="2188868"/>
            <a:ext cx="5247825"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accent4"/>
          </a:solidFill>
        </p:spPr>
        <p:txBody>
          <a:bodyPr lIns="251770" tIns="269747" rIns="89924" bIns="46749" anchor="t">
            <a:normAutofit/>
          </a:bodyPr>
          <a:lstStyle>
            <a:lvl1pPr algn="l">
              <a:lnSpc>
                <a:spcPct val="120000"/>
              </a:lnSpc>
              <a:spcAft>
                <a:spcPts val="0"/>
              </a:spcAft>
              <a:defRPr sz="4100"/>
            </a:lvl1pPr>
          </a:lstStyle>
          <a:p>
            <a:r>
              <a:rPr lang="fr-FR" dirty="0" smtClean="0"/>
              <a:t>CLIQUEZ POUR AJOUTER UN TITRE</a:t>
            </a:r>
            <a:endParaRPr lang="fr-FR" dirty="0"/>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7" name="Espace réservé pour une image  2">
            <a:extLst>
              <a:ext uri="{FF2B5EF4-FFF2-40B4-BE49-F238E27FC236}">
                <a16:creationId xmlns:a16="http://schemas.microsoft.com/office/drawing/2014/main" id="{45636969-196D-9944-A942-B6A2D9480C96}"/>
              </a:ext>
            </a:extLst>
          </p:cNvPr>
          <p:cNvSpPr>
            <a:spLocks noGrp="1"/>
          </p:cNvSpPr>
          <p:nvPr>
            <p:ph type="pic" idx="20" hasCustomPrompt="1"/>
          </p:nvPr>
        </p:nvSpPr>
        <p:spPr>
          <a:xfrm>
            <a:off x="506801" y="336885"/>
            <a:ext cx="7385915" cy="1684421"/>
          </a:xfrm>
          <a:solidFill>
            <a:schemeClr val="bg1">
              <a:lumMod val="95000"/>
            </a:schemeClr>
          </a:solidFill>
        </p:spPr>
        <p:txBody>
          <a:bodyPr anchor="ctr"/>
          <a:lstStyle>
            <a:lvl1pPr marL="0" indent="0" algn="ctr">
              <a:buNone/>
              <a:defRPr sz="1500" b="0">
                <a:solidFill>
                  <a:schemeClr val="accent4"/>
                </a:solidFill>
              </a:defRPr>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dirty="0"/>
              <a:t>Logo </a:t>
            </a:r>
            <a:r>
              <a:rPr lang="fr-FR" dirty="0" smtClean="0"/>
              <a:t>Organisme</a:t>
            </a:r>
            <a:endParaRPr lang="fr-FR" dirty="0"/>
          </a:p>
        </p:txBody>
      </p:sp>
      <p:sp>
        <p:nvSpPr>
          <p:cNvPr id="6" name="Espace réservé du texte 13"/>
          <p:cNvSpPr>
            <a:spLocks noGrp="1"/>
          </p:cNvSpPr>
          <p:nvPr>
            <p:ph type="body" sz="quarter" idx="12" hasCustomPrompt="1"/>
          </p:nvPr>
        </p:nvSpPr>
        <p:spPr>
          <a:xfrm>
            <a:off x="701461" y="4834377"/>
            <a:ext cx="5724395" cy="752475"/>
          </a:xfrm>
          <a:prstGeom prst="rect">
            <a:avLst/>
          </a:prstGeom>
        </p:spPr>
        <p:txBody>
          <a:bodyPr>
            <a:no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275385" y="6001381"/>
            <a:ext cx="6424491" cy="329080"/>
          </a:xfrm>
          <a:prstGeom prst="rect">
            <a:avLst/>
          </a:prstGeom>
        </p:spPr>
        <p:txBody>
          <a:bodyPr>
            <a:noAutofit/>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90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8058396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N°3 CN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accent4"/>
          </a:solidFill>
        </p:spPr>
        <p:txBody>
          <a:bodyPr lIns="251770" tIns="269747" rIns="89924" bIns="46749" anchor="t">
            <a:normAutofit/>
          </a:bodyPr>
          <a:lstStyle>
            <a:lvl1pPr algn="l">
              <a:lnSpc>
                <a:spcPct val="120000"/>
              </a:lnSpc>
              <a:spcAft>
                <a:spcPts val="0"/>
              </a:spcAft>
              <a:defRPr sz="4100"/>
            </a:lvl1pPr>
          </a:lstStyle>
          <a:p>
            <a:r>
              <a:rPr lang="fr-FR" dirty="0" smtClean="0"/>
              <a:t>CLIQUEZ POUR AJOUTER UN TITRE</a:t>
            </a:r>
            <a:endParaRPr lang="fr-FR" dirty="0"/>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5" name="Espace réservé pour une image  2">
            <a:extLst>
              <a:ext uri="{FF2B5EF4-FFF2-40B4-BE49-F238E27FC236}">
                <a16:creationId xmlns:a16="http://schemas.microsoft.com/office/drawing/2014/main" id="{859698BC-337F-3746-A8D1-B5CB5222645C}"/>
              </a:ext>
            </a:extLst>
          </p:cNvPr>
          <p:cNvSpPr>
            <a:spLocks noGrp="1"/>
          </p:cNvSpPr>
          <p:nvPr>
            <p:ph type="pic" idx="20" hasCustomPrompt="1"/>
          </p:nvPr>
        </p:nvSpPr>
        <p:spPr>
          <a:xfrm>
            <a:off x="506801" y="336885"/>
            <a:ext cx="7385915" cy="1684421"/>
          </a:xfrm>
          <a:solidFill>
            <a:schemeClr val="bg1">
              <a:lumMod val="95000"/>
            </a:schemeClr>
          </a:solidFill>
        </p:spPr>
        <p:txBody>
          <a:bodyPr anchor="ctr"/>
          <a:lstStyle>
            <a:lvl1pPr marL="0" indent="0" algn="ctr">
              <a:buNone/>
              <a:defRPr sz="1500" b="0">
                <a:solidFill>
                  <a:schemeClr val="accent4"/>
                </a:solidFill>
              </a:defRPr>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dirty="0"/>
              <a:t>Logo </a:t>
            </a:r>
            <a:r>
              <a:rPr lang="fr-FR" dirty="0" smtClean="0"/>
              <a:t>Organisme</a:t>
            </a:r>
            <a:endParaRPr lang="fr-FR" dirty="0"/>
          </a:p>
        </p:txBody>
      </p:sp>
      <p:sp>
        <p:nvSpPr>
          <p:cNvPr id="6" name="Espace réservé du texte 13"/>
          <p:cNvSpPr>
            <a:spLocks noGrp="1"/>
          </p:cNvSpPr>
          <p:nvPr>
            <p:ph type="body" sz="quarter" idx="12" hasCustomPrompt="1"/>
          </p:nvPr>
        </p:nvSpPr>
        <p:spPr>
          <a:xfrm>
            <a:off x="701460" y="4834377"/>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7" name="Espace réservé du texte 13"/>
          <p:cNvSpPr>
            <a:spLocks noGrp="1"/>
          </p:cNvSpPr>
          <p:nvPr>
            <p:ph type="body" sz="quarter" idx="13" hasCustomPrompt="1"/>
          </p:nvPr>
        </p:nvSpPr>
        <p:spPr>
          <a:xfrm>
            <a:off x="4980000" y="5946121"/>
            <a:ext cx="6685399" cy="356211"/>
          </a:xfrm>
          <a:prstGeom prst="rect">
            <a:avLst/>
          </a:prstGeom>
        </p:spPr>
        <p:txBody>
          <a:bodyPr>
            <a:noAutofit/>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900" b="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526422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82904"/>
            <a:ext cx="11186809" cy="5406943"/>
          </a:xfrm>
          <a:prstGeom prst="rect">
            <a:avLst/>
          </a:prstGeom>
          <a:solidFill>
            <a:schemeClr val="tx1"/>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7"/>
            <a:ext cx="1080000" cy="552732"/>
          </a:xfrm>
          <a:prstGeom prst="rect">
            <a:avLst/>
          </a:prstGeom>
        </p:spPr>
        <p:txBody>
          <a:bodyPr anchor="t">
            <a:noAutofit/>
          </a:bodyPr>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5"/>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5"/>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876862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tx2"/>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882667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accent1"/>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2592053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accent2"/>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8072755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accent4"/>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283348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137911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459142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349674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1241880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7702243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4"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7454168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4"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233791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4"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01422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4"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8588496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4"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1356854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2777744132"/>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Tree>
    <p:extLst>
      <p:ext uri="{BB962C8B-B14F-4D97-AF65-F5344CB8AC3E}">
        <p14:creationId xmlns:p14="http://schemas.microsoft.com/office/powerpoint/2010/main" val="2249356037"/>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393122649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D3E7924-C220-48DB-B1CD-419E69887507}"/>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Tree>
    <p:extLst>
      <p:ext uri="{BB962C8B-B14F-4D97-AF65-F5344CB8AC3E}">
        <p14:creationId xmlns:p14="http://schemas.microsoft.com/office/powerpoint/2010/main" val="290680904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439812136"/>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7149509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8660566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4603715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D662AE38-9407-4D2E-9CC9-7BB7DE459250}"/>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1219992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8"/>
            <a:ext cx="5220000" cy="3816351"/>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2275556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41481149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1720701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4362569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4787411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192223"/>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2933106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38460705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5060293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4786395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3289236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0004103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54" y="1437904"/>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83"/>
            <a:ext cx="7156451"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1"/>
            <a:ext cx="2998787" cy="1638300"/>
          </a:xfrm>
          <a:prstGeom prst="rect">
            <a:avLst/>
          </a:prstGeom>
        </p:spPr>
        <p:txBody>
          <a:bodyPr/>
          <a:lstStyle>
            <a:lvl1pPr>
              <a:lnSpc>
                <a:spcPct val="100000"/>
              </a:lnSpc>
              <a:spcAft>
                <a:spcPts val="500"/>
              </a:spcAft>
              <a:defRPr sz="15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3"/>
            <a:ext cx="2998787" cy="1638300"/>
          </a:xfrm>
          <a:prstGeom prst="rect">
            <a:avLst/>
          </a:prstGeom>
        </p:spPr>
        <p:txBody>
          <a:bodyPr/>
          <a:lstStyle>
            <a:lvl1pPr>
              <a:lnSpc>
                <a:spcPct val="100000"/>
              </a:lnSpc>
              <a:spcAft>
                <a:spcPts val="500"/>
              </a:spcAft>
              <a:defRPr sz="15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3"/>
            <a:ext cx="2998787" cy="1638300"/>
          </a:xfrm>
          <a:prstGeom prst="rect">
            <a:avLst/>
          </a:prstGeom>
        </p:spPr>
        <p:txBody>
          <a:bodyPr/>
          <a:lstStyle>
            <a:lvl1pPr>
              <a:lnSpc>
                <a:spcPct val="100000"/>
              </a:lnSpc>
              <a:spcAft>
                <a:spcPts val="500"/>
              </a:spcAft>
              <a:defRPr sz="15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37058047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36592" y="279403"/>
            <a:ext cx="4705351"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4"/>
            <a:ext cx="11193075"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7" name="Espace réservé du texte 13"/>
          <p:cNvSpPr>
            <a:spLocks noGrp="1"/>
          </p:cNvSpPr>
          <p:nvPr>
            <p:ph type="body" sz="quarter" idx="12" hasCustomPrompt="1"/>
          </p:nvPr>
        </p:nvSpPr>
        <p:spPr>
          <a:xfrm>
            <a:off x="736519" y="5031329"/>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43" y="5943622"/>
            <a:ext cx="7276241" cy="386895"/>
          </a:xfrm>
          <a:prstGeom prst="rect">
            <a:avLst/>
          </a:prstGeom>
        </p:spPr>
        <p:txBody>
          <a:bodyPr>
            <a:noAutofit/>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900" b="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770899656"/>
      </p:ext>
    </p:extLst>
  </p:cSld>
  <p:clrMapOvr>
    <a:masterClrMapping/>
  </p:clrMapOvr>
  <p:extLst mod="1">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7" y="2188868"/>
            <a:ext cx="5247827" cy="4158000"/>
          </a:xfrm>
          <a:prstGeom prst="rect">
            <a:avLst/>
          </a:prstGeo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1" y="6372000"/>
            <a:ext cx="1800000" cy="288000"/>
          </a:xfrm>
        </p:spPr>
        <p:txBody>
          <a:body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6" name="Espace réservé du texte 13"/>
          <p:cNvSpPr>
            <a:spLocks noGrp="1"/>
          </p:cNvSpPr>
          <p:nvPr>
            <p:ph type="body" sz="quarter" idx="12" hasCustomPrompt="1"/>
          </p:nvPr>
        </p:nvSpPr>
        <p:spPr>
          <a:xfrm>
            <a:off x="701461" y="4989129"/>
            <a:ext cx="5724395" cy="752475"/>
          </a:xfrm>
          <a:prstGeom prst="rect">
            <a:avLst/>
          </a:prstGeom>
        </p:spPr>
        <p:txBody>
          <a:bodyPr>
            <a:no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2" y="5987313"/>
            <a:ext cx="6748047" cy="329080"/>
          </a:xfrm>
          <a:prstGeom prst="rect">
            <a:avLst/>
          </a:prstGeom>
        </p:spPr>
        <p:txBody>
          <a:bodyPr>
            <a:noAutofit/>
          </a:bodyPr>
          <a:lstStyle>
            <a:lvl1pPr algn="r">
              <a:lnSpc>
                <a:spcPct val="100000"/>
              </a:lnSpc>
              <a:spcAft>
                <a:spcPts val="0"/>
              </a:spcAft>
              <a:defRPr sz="19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8224815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36592" y="279403"/>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1" y="6372000"/>
            <a:ext cx="1800000" cy="288000"/>
          </a:xfrm>
        </p:spPr>
        <p:txBody>
          <a:body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8" name="Espace réservé du texte 13"/>
          <p:cNvSpPr>
            <a:spLocks noGrp="1"/>
          </p:cNvSpPr>
          <p:nvPr>
            <p:ph type="body" sz="quarter" idx="12" hasCustomPrompt="1"/>
          </p:nvPr>
        </p:nvSpPr>
        <p:spPr>
          <a:xfrm>
            <a:off x="701460" y="4834381"/>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5" y="5971713"/>
            <a:ext cx="6797939" cy="316555"/>
          </a:xfrm>
          <a:prstGeom prst="rect">
            <a:avLst/>
          </a:prstGeom>
        </p:spPr>
        <p:txBody>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900" b="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6826010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1_N°1 CNAM Couverture avec photo">
    <p:spTree>
      <p:nvGrpSpPr>
        <p:cNvPr id="1" name=""/>
        <p:cNvGrpSpPr/>
        <p:nvPr/>
      </p:nvGrpSpPr>
      <p:grpSpPr>
        <a:xfrm>
          <a:off x="0" y="0"/>
          <a:ext cx="0" cy="0"/>
          <a:chOff x="0" y="0"/>
          <a:chExt cx="0" cy="0"/>
        </a:xfrm>
      </p:grpSpPr>
      <p:pic>
        <p:nvPicPr>
          <p:cNvPr id="3" name="Image 2" title="Sécurité sociale - l'Assurance Maladie : Agir ensemble, protéger chacun - Caisse nationale">
            <a:extLst>
              <a:ext uri="{FF2B5EF4-FFF2-40B4-BE49-F238E27FC236}">
                <a16:creationId xmlns:a16="http://schemas.microsoft.com/office/drawing/2014/main" id="{CEA28011-C0C0-F648-8291-02F48A1D57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753" y="-49428"/>
            <a:ext cx="7587939" cy="23040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4"/>
            <a:ext cx="6840000"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7" name="Espace réservé du texte 13"/>
          <p:cNvSpPr>
            <a:spLocks noGrp="1"/>
          </p:cNvSpPr>
          <p:nvPr>
            <p:ph type="body" sz="quarter" idx="12" hasCustomPrompt="1"/>
          </p:nvPr>
        </p:nvSpPr>
        <p:spPr>
          <a:xfrm>
            <a:off x="701460" y="4834381"/>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91" y="5999897"/>
            <a:ext cx="5688904" cy="324263"/>
          </a:xfrm>
          <a:prstGeom prst="rect">
            <a:avLst/>
          </a:prstGeom>
        </p:spPr>
        <p:txBody>
          <a:bodyPr>
            <a:noAutofit/>
          </a:bodyPr>
          <a:lstStyle>
            <a:lvl1pPr algn="r">
              <a:lnSpc>
                <a:spcPct val="100000"/>
              </a:lnSpc>
              <a:spcAft>
                <a:spcPts val="0"/>
              </a:spcAft>
              <a:defRPr sz="19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3824812202"/>
      </p:ext>
    </p:extLst>
  </p:cSld>
  <p:clrMapOvr>
    <a:masterClrMapping/>
  </p:clrMapOvr>
  <p:extLst mod="1">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1_N°2 CNAM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7" y="2188868"/>
            <a:ext cx="5247827" cy="4158000"/>
          </a:xfrm>
          <a:prstGeom prst="rect">
            <a:avLst/>
          </a:prstGeo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tx2"/>
          </a:solid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1" y="6372000"/>
            <a:ext cx="1800000" cy="288000"/>
          </a:xfrm>
        </p:spPr>
        <p:txBody>
          <a:body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6" name="Espace réservé du texte 13"/>
          <p:cNvSpPr>
            <a:spLocks noGrp="1"/>
          </p:cNvSpPr>
          <p:nvPr>
            <p:ph type="body" sz="quarter" idx="12" hasCustomPrompt="1"/>
          </p:nvPr>
        </p:nvSpPr>
        <p:spPr>
          <a:xfrm>
            <a:off x="701461" y="4834381"/>
            <a:ext cx="5724395" cy="752475"/>
          </a:xfrm>
          <a:prstGeom prst="rect">
            <a:avLst/>
          </a:prstGeom>
        </p:spPr>
        <p:txBody>
          <a:bodyPr>
            <a:no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751561" y="6001439"/>
            <a:ext cx="5688904" cy="324263"/>
          </a:xfrm>
          <a:prstGeom prst="rect">
            <a:avLst/>
          </a:prstGeom>
        </p:spPr>
        <p:txBody>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11" name="Image 10" title="Sécurité sociale - l'Assurance Maladie : Agir ensemble, protéger chacun - Caisse nationale">
            <a:extLst>
              <a:ext uri="{FF2B5EF4-FFF2-40B4-BE49-F238E27FC236}">
                <a16:creationId xmlns:a16="http://schemas.microsoft.com/office/drawing/2014/main" id="{B016652D-7AC7-B847-9586-4DBCD1C31C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753" y="-49428"/>
            <a:ext cx="7587939" cy="2304000"/>
          </a:xfrm>
          <a:prstGeom prst="rect">
            <a:avLst/>
          </a:prstGeom>
        </p:spPr>
      </p:pic>
    </p:spTree>
    <p:extLst>
      <p:ext uri="{BB962C8B-B14F-4D97-AF65-F5344CB8AC3E}">
        <p14:creationId xmlns:p14="http://schemas.microsoft.com/office/powerpoint/2010/main" val="38535301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1_N°3 CNAM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tx2"/>
          </a:solidFill>
        </p:spPr>
        <p:txBody>
          <a:bodyPr lIns="251770" tIns="269747" rIns="89924" bIns="46749"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1" y="6372000"/>
            <a:ext cx="1800000" cy="288000"/>
          </a:xfrm>
        </p:spPr>
        <p:txBody>
          <a:body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8" name="Espace réservé du texte 13"/>
          <p:cNvSpPr>
            <a:spLocks noGrp="1"/>
          </p:cNvSpPr>
          <p:nvPr>
            <p:ph type="body" sz="quarter" idx="12" hasCustomPrompt="1"/>
          </p:nvPr>
        </p:nvSpPr>
        <p:spPr>
          <a:xfrm>
            <a:off x="701460" y="4834381"/>
            <a:ext cx="10935221" cy="752475"/>
          </a:xfrm>
          <a:prstGeom prst="rect">
            <a:avLst/>
          </a:prstGeom>
        </p:spPr>
        <p:txBody>
          <a:bodyPr>
            <a:normAutofit/>
          </a:bodyPr>
          <a:lstStyle>
            <a:lvl1pPr>
              <a:lnSpc>
                <a:spcPct val="100000"/>
              </a:lnSpc>
              <a:spcAft>
                <a:spcPts val="0"/>
              </a:spcAft>
              <a:defRPr sz="23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5962391" y="6013965"/>
            <a:ext cx="5688904" cy="324263"/>
          </a:xfrm>
          <a:prstGeom prst="rect">
            <a:avLst/>
          </a:prstGeom>
        </p:spPr>
        <p:txBody>
          <a:bodyPr/>
          <a:lstStyle>
            <a:lvl1pPr marL="0" marR="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b="0" i="0">
                <a:solidFill>
                  <a:schemeClr val="bg1"/>
                </a:solidFill>
              </a:defRPr>
            </a:lvl1pPr>
          </a:lstStyle>
          <a:p>
            <a:pPr marL="0" marR="0" lvl="0" indent="0" algn="r" defTabSz="913538"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7" name="Image 6" title="Sécurité sociale - l'Assurance Maladie : Agir ensemble, protéger chacun - Caisse nationale">
            <a:extLst>
              <a:ext uri="{FF2B5EF4-FFF2-40B4-BE49-F238E27FC236}">
                <a16:creationId xmlns:a16="http://schemas.microsoft.com/office/drawing/2014/main" id="{C669554B-24A3-6E4A-BF99-164EAC0086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753" y="-49428"/>
            <a:ext cx="7587939" cy="2304000"/>
          </a:xfrm>
          <a:prstGeom prst="rect">
            <a:avLst/>
          </a:prstGeom>
        </p:spPr>
      </p:pic>
    </p:spTree>
    <p:extLst>
      <p:ext uri="{BB962C8B-B14F-4D97-AF65-F5344CB8AC3E}">
        <p14:creationId xmlns:p14="http://schemas.microsoft.com/office/powerpoint/2010/main" val="6600252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82904"/>
            <a:ext cx="11186809" cy="5406943"/>
          </a:xfrm>
          <a:prstGeom prst="rect">
            <a:avLst/>
          </a:prstGeom>
          <a:solidFill>
            <a:schemeClr val="tx1"/>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7"/>
            <a:ext cx="1080000" cy="552732"/>
          </a:xfrm>
          <a:prstGeom prst="rect">
            <a:avLst/>
          </a:prstGeom>
        </p:spPr>
        <p:txBody>
          <a:bodyPr anchor="t">
            <a:noAutofit/>
          </a:bodyPr>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5"/>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1"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1" y="2258731"/>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1" y="3276895"/>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396603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tx2"/>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1"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1"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1"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757810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accent1"/>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1"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1"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1"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1306532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accent2"/>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1"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1"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1"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2495063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0"/>
            <a:ext cx="11186809" cy="5406943"/>
          </a:xfrm>
          <a:prstGeom prst="rect">
            <a:avLst/>
          </a:prstGeom>
          <a:solidFill>
            <a:schemeClr val="accent4"/>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1" y="125463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1" y="2272799"/>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1" y="3290963"/>
            <a:ext cx="1080000" cy="552732"/>
          </a:xfrm>
          <a:prstGeom prst="rect">
            <a:avLst/>
          </a:prstGeo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0107520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036668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656242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684164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21236047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a:prstGeom prst="rect">
            <a:avLst/>
          </a:prstGeo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27716593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7"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1038602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7"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345512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7"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364356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7"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967745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900" b="0"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marL="0" marR="0" lvl="0" indent="0" algn="l" defTabSz="913538"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817" y="2968287"/>
            <a:ext cx="45719" cy="173837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8647330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1406335181"/>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Tree>
    <p:extLst>
      <p:ext uri="{BB962C8B-B14F-4D97-AF65-F5344CB8AC3E}">
        <p14:creationId xmlns:p14="http://schemas.microsoft.com/office/powerpoint/2010/main" val="343543059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742040318"/>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D3E7924-C220-48DB-B1CD-419E69887507}"/>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Tree>
    <p:extLst>
      <p:ext uri="{BB962C8B-B14F-4D97-AF65-F5344CB8AC3E}">
        <p14:creationId xmlns:p14="http://schemas.microsoft.com/office/powerpoint/2010/main" val="3742311672"/>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7"/>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350657330"/>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9389457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5971563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372406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D662AE38-9407-4D2E-9CC9-7BB7DE459250}"/>
              </a:ext>
            </a:extLst>
          </p:cNvPr>
          <p:cNvSpPr>
            <a:spLocks noGrp="1"/>
          </p:cNvSpPr>
          <p:nvPr>
            <p:ph type="body" sz="quarter" idx="18"/>
          </p:nvPr>
        </p:nvSpPr>
        <p:spPr>
          <a:xfrm>
            <a:off x="498661" y="2087568"/>
            <a:ext cx="5220000" cy="381635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4499014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8"/>
            <a:ext cx="5220000" cy="3816351"/>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391951720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6872313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72566948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3886677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5197807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192223"/>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25034674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40"/>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71"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154972090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71"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40"/>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64049601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71"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40"/>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70627428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71"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hasCustomPrompt="1"/>
          </p:nvPr>
        </p:nvSpPr>
        <p:spPr>
          <a:xfrm>
            <a:off x="4333040" y="4888440"/>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1587644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71"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40"/>
            <a:ext cx="3527240" cy="915469"/>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85"/>
            <a:ext cx="3527240" cy="915471"/>
          </a:xfrm>
          <a:prstGeom prst="rect">
            <a:avLst/>
          </a:prstGeom>
        </p:spPr>
        <p:txBody>
          <a:bodyPr/>
          <a:lstStyle>
            <a:lvl1pPr>
              <a:lnSpc>
                <a:spcPct val="100000"/>
              </a:lnSpc>
              <a:spcAft>
                <a:spcPts val="500"/>
              </a:spcAft>
              <a:defRPr sz="15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06880368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56" y="1437904"/>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4" y="1438283"/>
            <a:ext cx="7156451"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1"/>
            <a:ext cx="2998787" cy="1638300"/>
          </a:xfrm>
          <a:prstGeom prst="rect">
            <a:avLst/>
          </a:prstGeom>
        </p:spPr>
        <p:txBody>
          <a:bodyPr/>
          <a:lstStyle>
            <a:lvl1pPr>
              <a:lnSpc>
                <a:spcPct val="100000"/>
              </a:lnSpc>
              <a:spcAft>
                <a:spcPts val="500"/>
              </a:spcAft>
              <a:defRPr sz="15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3"/>
            <a:ext cx="2998787" cy="1638300"/>
          </a:xfrm>
          <a:prstGeom prst="rect">
            <a:avLst/>
          </a:prstGeom>
        </p:spPr>
        <p:txBody>
          <a:bodyPr/>
          <a:lstStyle>
            <a:lvl1pPr>
              <a:lnSpc>
                <a:spcPct val="100000"/>
              </a:lnSpc>
              <a:spcAft>
                <a:spcPts val="500"/>
              </a:spcAft>
              <a:defRPr sz="15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3"/>
            <a:ext cx="2998787" cy="1638300"/>
          </a:xfrm>
          <a:prstGeom prst="rect">
            <a:avLst/>
          </a:prstGeom>
        </p:spPr>
        <p:txBody>
          <a:bodyPr/>
          <a:lstStyle>
            <a:lvl1pPr>
              <a:lnSpc>
                <a:spcPct val="100000"/>
              </a:lnSpc>
              <a:spcAft>
                <a:spcPts val="500"/>
              </a:spcAft>
              <a:defRPr sz="15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401812460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1" y="2130482"/>
            <a:ext cx="103632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6747" indent="0" algn="ctr">
              <a:buNone/>
              <a:defRPr>
                <a:solidFill>
                  <a:schemeClr val="tx1">
                    <a:tint val="75000"/>
                  </a:schemeClr>
                </a:solidFill>
              </a:defRPr>
            </a:lvl2pPr>
            <a:lvl3pPr marL="913538" indent="0" algn="ctr">
              <a:buNone/>
              <a:defRPr>
                <a:solidFill>
                  <a:schemeClr val="tx1">
                    <a:tint val="75000"/>
                  </a:schemeClr>
                </a:solidFill>
              </a:defRPr>
            </a:lvl3pPr>
            <a:lvl4pPr marL="1370308" indent="0" algn="ctr">
              <a:buNone/>
              <a:defRPr>
                <a:solidFill>
                  <a:schemeClr val="tx1">
                    <a:tint val="75000"/>
                  </a:schemeClr>
                </a:solidFill>
              </a:defRPr>
            </a:lvl4pPr>
            <a:lvl5pPr marL="1827077" indent="0" algn="ctr">
              <a:buNone/>
              <a:defRPr>
                <a:solidFill>
                  <a:schemeClr val="tx1">
                    <a:tint val="75000"/>
                  </a:schemeClr>
                </a:solidFill>
              </a:defRPr>
            </a:lvl5pPr>
            <a:lvl6pPr marL="2283870" indent="0" algn="ctr">
              <a:buNone/>
              <a:defRPr>
                <a:solidFill>
                  <a:schemeClr val="tx1">
                    <a:tint val="75000"/>
                  </a:schemeClr>
                </a:solidFill>
              </a:defRPr>
            </a:lvl6pPr>
            <a:lvl7pPr marL="2740614" indent="0" algn="ctr">
              <a:buNone/>
              <a:defRPr>
                <a:solidFill>
                  <a:schemeClr val="tx1">
                    <a:tint val="75000"/>
                  </a:schemeClr>
                </a:solidFill>
              </a:defRPr>
            </a:lvl7pPr>
            <a:lvl8pPr marL="3197360" indent="0" algn="ctr">
              <a:buNone/>
              <a:defRPr>
                <a:solidFill>
                  <a:schemeClr val="tx1">
                    <a:tint val="75000"/>
                  </a:schemeClr>
                </a:solidFill>
              </a:defRPr>
            </a:lvl8pPr>
            <a:lvl9pPr marL="3654107"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5" name="Espace réservé du pied de page 4"/>
          <p:cNvSpPr>
            <a:spLocks noGrp="1"/>
          </p:cNvSpPr>
          <p:nvPr>
            <p:ph type="ftr" sz="quarter" idx="11"/>
          </p:nvPr>
        </p:nvSpPr>
        <p:spPr>
          <a:xfrm>
            <a:off x="4165600" y="6356356"/>
            <a:ext cx="3860800" cy="365125"/>
          </a:xfrm>
          <a:prstGeom prst="rect">
            <a:avLst/>
          </a:prstGeom>
        </p:spPr>
        <p:txBody>
          <a:bodyPr lIns="91364" tIns="45718" rIns="91364" bIns="45718"/>
          <a:lstStyle/>
          <a:p>
            <a:endParaRPr lang="fr-FR">
              <a:solidFill>
                <a:srgbClr val="0C419A"/>
              </a:solidFill>
            </a:endParaRPr>
          </a:p>
        </p:txBody>
      </p:sp>
      <p:sp>
        <p:nvSpPr>
          <p:cNvPr id="6" name="Espace réservé du numéro de diapositive 5"/>
          <p:cNvSpPr>
            <a:spLocks noGrp="1"/>
          </p:cNvSpPr>
          <p:nvPr>
            <p:ph type="sldNum" sz="quarter" idx="12"/>
          </p:nvPr>
        </p:nvSpPr>
        <p:spPr/>
        <p:txBody>
          <a:bodyPr/>
          <a:lstStyle/>
          <a:p>
            <a:fld id="{098BC041-EC7F-497C-A92F-65CE09EDA50C}" type="slidenum">
              <a:rPr lang="fr-FR" smtClean="0">
                <a:solidFill>
                  <a:srgbClr val="0C419A"/>
                </a:solidFill>
              </a:rPr>
              <a:pPr/>
              <a:t>‹N°›</a:t>
            </a:fld>
            <a:endParaRPr lang="fr-FR">
              <a:solidFill>
                <a:srgbClr val="0C419A"/>
              </a:solidFill>
            </a:endParaRPr>
          </a:p>
        </p:txBody>
      </p:sp>
    </p:spTree>
    <p:extLst>
      <p:ext uri="{BB962C8B-B14F-4D97-AF65-F5344CB8AC3E}">
        <p14:creationId xmlns:p14="http://schemas.microsoft.com/office/powerpoint/2010/main" val="376826759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4"/>
            <a:ext cx="6840000"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230061834"/>
      </p:ext>
    </p:extLst>
  </p:cSld>
  <p:clrMapOvr>
    <a:masterClrMapping/>
  </p:clrMapOvr>
  <p:extLst mod="1">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435" y="2188868"/>
            <a:ext cx="5247825"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428099406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13454168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4"/>
            <a:ext cx="11186809" cy="5272391"/>
          </a:xfrm>
          <a:prstGeom prst="rect">
            <a:avLst/>
          </a:prstGeom>
          <a:solidFill>
            <a:schemeClr val="tx1"/>
          </a:solidFill>
        </p:spPr>
        <p:txBody>
          <a:bodyPr lIns="395621" tIns="179848">
            <a:normAutofit/>
          </a:bodyPr>
          <a:lstStyle>
            <a:lvl1pPr algn="l">
              <a:defRPr sz="2500"/>
            </a:lvl1pPr>
          </a:lstStyle>
          <a:p>
            <a:r>
              <a:rPr lang="fr-FR" dirty="0"/>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00068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29484608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86502599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53363863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60157686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85590718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394121305"/>
      </p:ext>
    </p:extLst>
  </p:cSld>
  <p:clrMapOvr>
    <a:masterClrMapping/>
  </p:clrMapOvr>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tx2"/>
          </a:solidFill>
        </p:spPr>
        <p:txBody>
          <a:bodyPr/>
          <a:lstStyle/>
          <a:p>
            <a:r>
              <a:rPr lang="fr-FR" smtClean="0"/>
              <a:t>Modifiez le style du titre</a:t>
            </a:r>
            <a:endParaRPr lang="fr-FR"/>
          </a:p>
        </p:txBody>
      </p:sp>
    </p:spTree>
    <p:extLst>
      <p:ext uri="{BB962C8B-B14F-4D97-AF65-F5344CB8AC3E}">
        <p14:creationId xmlns:p14="http://schemas.microsoft.com/office/powerpoint/2010/main" val="266719623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1"/>
          </a:solidFill>
        </p:spPr>
        <p:txBody>
          <a:bodyPr/>
          <a:lstStyle/>
          <a:p>
            <a:r>
              <a:rPr lang="fr-FR" smtClean="0"/>
              <a:t>Modifiez le style du titre</a:t>
            </a:r>
            <a:endParaRPr lang="fr-FR"/>
          </a:p>
        </p:txBody>
      </p:sp>
    </p:spTree>
    <p:extLst>
      <p:ext uri="{BB962C8B-B14F-4D97-AF65-F5344CB8AC3E}">
        <p14:creationId xmlns:p14="http://schemas.microsoft.com/office/powerpoint/2010/main" val="2983236595"/>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Tree>
    <p:extLst>
      <p:ext uri="{BB962C8B-B14F-4D97-AF65-F5344CB8AC3E}">
        <p14:creationId xmlns:p14="http://schemas.microsoft.com/office/powerpoint/2010/main" val="129220276"/>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Tree>
    <p:extLst>
      <p:ext uri="{BB962C8B-B14F-4D97-AF65-F5344CB8AC3E}">
        <p14:creationId xmlns:p14="http://schemas.microsoft.com/office/powerpoint/2010/main" val="3284611645"/>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137609024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422510708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4692569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8127918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421685431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194229970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1915524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49802355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158303548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6902265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Tree>
    <p:extLst>
      <p:ext uri="{BB962C8B-B14F-4D97-AF65-F5344CB8AC3E}">
        <p14:creationId xmlns:p14="http://schemas.microsoft.com/office/powerpoint/2010/main" val="132583248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413092219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183032043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52081475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29232852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61" y="1437904"/>
            <a:ext cx="50599" cy="1343439"/>
          </a:xfr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p:nvPr>
        </p:nvSpPr>
        <p:spPr>
          <a:xfrm>
            <a:off x="1116013" y="1438303"/>
            <a:ext cx="7156451" cy="1343025"/>
          </a:xfrm>
        </p:spPr>
        <p:txBody>
          <a:bodyPr/>
          <a:lstStyle>
            <a:lvl1pPr>
              <a:defRPr sz="3600" b="1" i="0" cap="all" baseline="0">
                <a:solidFill>
                  <a:schemeClr val="bg1"/>
                </a:solidFill>
                <a:latin typeface="Arial" panose="020B0604020202020204" pitchFamily="34" charset="0"/>
              </a:defRPr>
            </a:lvl1pPr>
          </a:lstStyle>
          <a:p>
            <a:pPr lvl="0"/>
            <a:r>
              <a:rPr lang="fr-FR" smtClean="0"/>
              <a:t>Modifiez les styles du texte du masque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p:nvPr>
        </p:nvSpPr>
        <p:spPr>
          <a:xfrm>
            <a:off x="1116013" y="3747291"/>
            <a:ext cx="2998787" cy="1638300"/>
          </a:xfrm>
        </p:spPr>
        <p:txBody>
          <a:bodyPr/>
          <a:lstStyle>
            <a:lvl1pPr>
              <a:lnSpc>
                <a:spcPct val="100000"/>
              </a:lnSpc>
              <a:spcAft>
                <a:spcPts val="500"/>
              </a:spcAft>
              <a:defRPr sz="1500" b="1" i="0" baseline="0">
                <a:solidFill>
                  <a:schemeClr val="bg1"/>
                </a:solidFill>
                <a:latin typeface="Arial" panose="020B0604020202020204" pitchFamily="34" charset="0"/>
                <a:cs typeface="Arial" panose="020B0604020202020204" pitchFamily="34" charset="0"/>
              </a:defRPr>
            </a:lvl1pPr>
          </a:lstStyle>
          <a:p>
            <a:pPr lvl="0"/>
            <a:r>
              <a:rPr lang="fr-FR" smtClean="0"/>
              <a:t>Modifiez les styles du texte du masque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p:nvPr>
        </p:nvSpPr>
        <p:spPr>
          <a:xfrm>
            <a:off x="4392341" y="3746503"/>
            <a:ext cx="2998787" cy="1638300"/>
          </a:xfrm>
        </p:spPr>
        <p:txBody>
          <a:bodyPr/>
          <a:lstStyle>
            <a:lvl1pPr>
              <a:lnSpc>
                <a:spcPct val="100000"/>
              </a:lnSpc>
              <a:spcAft>
                <a:spcPts val="500"/>
              </a:spcAft>
              <a:defRPr sz="1500" b="1" i="0" baseline="0">
                <a:solidFill>
                  <a:schemeClr val="bg1"/>
                </a:solidFill>
              </a:defRPr>
            </a:lvl1pPr>
          </a:lstStyle>
          <a:p>
            <a:pPr lvl="0"/>
            <a:r>
              <a:rPr lang="fr-FR" smtClean="0"/>
              <a:t>Modifiez les styles du texte du masque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p:nvPr>
        </p:nvSpPr>
        <p:spPr>
          <a:xfrm>
            <a:off x="7668669" y="3746503"/>
            <a:ext cx="2998787" cy="1638300"/>
          </a:xfrm>
        </p:spPr>
        <p:txBody>
          <a:bodyPr/>
          <a:lstStyle>
            <a:lvl1pPr>
              <a:lnSpc>
                <a:spcPct val="100000"/>
              </a:lnSpc>
              <a:spcAft>
                <a:spcPts val="500"/>
              </a:spcAft>
              <a:defRPr sz="1500" b="1" i="0" baseline="0">
                <a:solidFill>
                  <a:schemeClr val="bg1"/>
                </a:solidFill>
              </a:defRPr>
            </a:lvl1pPr>
          </a:lstStyle>
          <a:p>
            <a:pPr lvl="0"/>
            <a:r>
              <a:rPr lang="fr-FR" smtClean="0"/>
              <a:t>Modifiez les styles du texte du masque</a:t>
            </a:r>
          </a:p>
        </p:txBody>
      </p:sp>
    </p:spTree>
    <p:extLst>
      <p:ext uri="{BB962C8B-B14F-4D97-AF65-F5344CB8AC3E}">
        <p14:creationId xmlns:p14="http://schemas.microsoft.com/office/powerpoint/2010/main" val="30049460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Titre / sous-titre / texte">
    <p:spTree>
      <p:nvGrpSpPr>
        <p:cNvPr id="1" name=""/>
        <p:cNvGrpSpPr/>
        <p:nvPr/>
      </p:nvGrpSpPr>
      <p:grpSpPr>
        <a:xfrm>
          <a:off x="0" y="0"/>
          <a:ext cx="0" cy="0"/>
          <a:chOff x="0" y="0"/>
          <a:chExt cx="0" cy="0"/>
        </a:xfrm>
      </p:grpSpPr>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p:nvPr>
        </p:nvSpPr>
        <p:spPr bwMode="gray">
          <a:xfrm>
            <a:off x="431801" y="1664909"/>
            <a:ext cx="11232819" cy="323935"/>
          </a:xfrm>
        </p:spPr>
        <p:txBody>
          <a:bodyPr/>
          <a:lstStyle>
            <a:lvl1pPr marL="12700" indent="114292">
              <a:spcBef>
                <a:spcPts val="533"/>
              </a:spcBef>
              <a:spcAft>
                <a:spcPts val="1067"/>
              </a:spcAft>
              <a:buFont typeface="+mj-lt"/>
              <a:buNone/>
              <a:tabLst/>
              <a:defRPr sz="2000" b="1">
                <a:solidFill>
                  <a:schemeClr val="tx1">
                    <a:lumMod val="50000"/>
                    <a:lumOff val="50000"/>
                  </a:schemeClr>
                </a:solidFill>
              </a:defRPr>
            </a:lvl1pPr>
            <a:lvl2pPr marL="431968" indent="-191986">
              <a:spcBef>
                <a:spcPts val="800"/>
              </a:spcBef>
              <a:spcAft>
                <a:spcPts val="1067"/>
              </a:spcAft>
              <a:buFont typeface="+mj-lt"/>
              <a:buAutoNum type="alphaLcPeriod"/>
              <a:defRPr/>
            </a:lvl2pPr>
          </a:lstStyle>
          <a:p>
            <a:pPr lvl="0"/>
            <a:r>
              <a:rPr lang="fr-FR" smtClean="0"/>
              <a:t>Modifier les styles du texte du masque</a:t>
            </a:r>
          </a:p>
          <a:p>
            <a:pPr lvl="1"/>
            <a:r>
              <a:rPr lang="fr-FR" smtClean="0"/>
              <a:t>Deuxième niveau</a:t>
            </a:r>
          </a:p>
        </p:txBody>
      </p:sp>
      <p:sp>
        <p:nvSpPr>
          <p:cNvPr id="19" name="Titre 18">
            <a:extLst>
              <a:ext uri="{FF2B5EF4-FFF2-40B4-BE49-F238E27FC236}">
                <a16:creationId xmlns:a16="http://schemas.microsoft.com/office/drawing/2014/main" id="{8B219A12-DAFE-504E-9ED9-CFD78BD6A790}"/>
              </a:ext>
            </a:extLst>
          </p:cNvPr>
          <p:cNvSpPr>
            <a:spLocks noGrp="1"/>
          </p:cNvSpPr>
          <p:nvPr>
            <p:ph type="title"/>
          </p:nvPr>
        </p:nvSpPr>
        <p:spPr/>
        <p:txBody>
          <a:bodyPr/>
          <a:lstStyle/>
          <a:p>
            <a:r>
              <a:rPr lang="fr-FR" smtClean="0"/>
              <a:t>Modifiez le style du titre</a:t>
            </a:r>
            <a:endParaRPr lang="fr-FR" dirty="0"/>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p:nvPr>
        </p:nvSpPr>
        <p:spPr bwMode="gray">
          <a:xfrm>
            <a:off x="431800" y="2276873"/>
            <a:ext cx="11232445" cy="3840427"/>
          </a:xfrm>
        </p:spPr>
        <p:txBody>
          <a:bodyPr/>
          <a:lstStyle>
            <a:lvl1pPr>
              <a:defRPr/>
            </a:lvl1pPr>
            <a:lvl2pPr>
              <a:defRPr/>
            </a:lvl2pPr>
            <a:lvl3pPr>
              <a:defRPr baseline="0"/>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5"/>
          </p:nvPr>
        </p:nvSpPr>
        <p:spPr/>
        <p:txBody>
          <a:bodyPr/>
          <a:lstStyle>
            <a:lvl1pPr>
              <a:defRPr/>
            </a:lvl1pPr>
          </a:lstStyle>
          <a:p>
            <a:pPr>
              <a:defRPr/>
            </a:pPr>
            <a:fld id="{34F35C47-9ADC-46E2-A68A-F44B2D78178D}" type="slidenum">
              <a:rPr lang="fr-FR"/>
              <a:pPr>
                <a:defRPr/>
              </a:pPr>
              <a:t>‹N°›</a:t>
            </a:fld>
            <a:endParaRPr lang="fr-FR" dirty="0"/>
          </a:p>
        </p:txBody>
      </p:sp>
      <p:sp>
        <p:nvSpPr>
          <p:cNvPr id="6" name="Espace réservé de la date 3">
            <a:extLst>
              <a:ext uri="{FF2B5EF4-FFF2-40B4-BE49-F238E27FC236}">
                <a16:creationId xmlns:a16="http://schemas.microsoft.com/office/drawing/2014/main" id="{E9918C01-3017-D749-B811-9FCBA8038409}"/>
              </a:ext>
            </a:extLst>
          </p:cNvPr>
          <p:cNvSpPr>
            <a:spLocks noGrp="1"/>
          </p:cNvSpPr>
          <p:nvPr>
            <p:ph type="dt" sz="half" idx="16"/>
          </p:nvPr>
        </p:nvSpPr>
        <p:spPr bwMode="gray">
          <a:xfrm>
            <a:off x="431800" y="6396568"/>
            <a:ext cx="1559984" cy="461433"/>
          </a:xfrm>
        </p:spPr>
        <p:txBody>
          <a:bodyPr lIns="0" tIns="0" bIns="0" anchorCtr="0"/>
          <a:lstStyle>
            <a:lvl1pPr algn="l">
              <a:defRPr sz="1100" b="1" cap="all">
                <a:solidFill>
                  <a:schemeClr val="tx1"/>
                </a:solidFill>
              </a:defRPr>
            </a:lvl1pPr>
          </a:lstStyle>
          <a:p>
            <a:pPr>
              <a:defRPr/>
            </a:pPr>
            <a:r>
              <a:rPr lang="fr-FR"/>
              <a:t>COMOP TRANSPORTS - 14/12/2022</a:t>
            </a:r>
          </a:p>
        </p:txBody>
      </p:sp>
    </p:spTree>
    <p:extLst>
      <p:ext uri="{BB962C8B-B14F-4D97-AF65-F5344CB8AC3E}">
        <p14:creationId xmlns:p14="http://schemas.microsoft.com/office/powerpoint/2010/main" val="34334655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ADF5DFE7-8438-4C96-A894-5286339B3744}" type="datetime1">
              <a:rPr lang="fr-FR"/>
              <a:pPr>
                <a:defRPr/>
              </a:pPr>
              <a:t>19/11/2025</a:t>
            </a:fld>
            <a:endParaRPr lang="fr-FR"/>
          </a:p>
        </p:txBody>
      </p:sp>
      <p:sp>
        <p:nvSpPr>
          <p:cNvPr id="5" name="Espace réservé du pied de page 4"/>
          <p:cNvSpPr>
            <a:spLocks noGrp="1"/>
          </p:cNvSpPr>
          <p:nvPr>
            <p:ph type="ftr" sz="quarter" idx="11"/>
          </p:nvPr>
        </p:nvSpPr>
        <p:spPr>
          <a:xfrm>
            <a:off x="4165600" y="6356351"/>
            <a:ext cx="3860800" cy="366183"/>
          </a:xfrm>
          <a:prstGeom prst="rect">
            <a:avLst/>
          </a:prstGeo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BD63765-CBF2-4CB2-AE72-A274E8A9DA6B}" type="slidenum">
              <a:rPr lang="fr-FR"/>
              <a:pPr>
                <a:defRPr/>
              </a:pPr>
              <a:t>‹N°›</a:t>
            </a:fld>
            <a:endParaRPr lang="fr-FR"/>
          </a:p>
        </p:txBody>
      </p:sp>
    </p:spTree>
    <p:extLst>
      <p:ext uri="{BB962C8B-B14F-4D97-AF65-F5344CB8AC3E}">
        <p14:creationId xmlns:p14="http://schemas.microsoft.com/office/powerpoint/2010/main" val="26456737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918"/>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6A4A60EE-9D13-3442-9796-E718C6343EC1}"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196">
              <a:spcBef>
                <a:spcPts val="533"/>
              </a:spcBef>
              <a:spcAft>
                <a:spcPts val="1067"/>
              </a:spcAft>
              <a:buFont typeface="+mj-lt"/>
              <a:buNone/>
              <a:tabLst/>
              <a:defRPr sz="2000" b="1">
                <a:solidFill>
                  <a:schemeClr val="tx1">
                    <a:lumMod val="50000"/>
                    <a:lumOff val="50000"/>
                  </a:schemeClr>
                </a:solidFill>
              </a:defRPr>
            </a:lvl1pPr>
            <a:lvl2pPr marL="431584" indent="-191842">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828780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842" indent="-191842">
              <a:spcBef>
                <a:spcPts val="533"/>
              </a:spcBef>
              <a:spcAft>
                <a:spcPts val="1067"/>
              </a:spcAft>
              <a:buFont typeface="+mj-lt"/>
              <a:buAutoNum type="arabicPeriod"/>
              <a:defRPr b="1"/>
            </a:lvl1pPr>
            <a:lvl2pPr marL="431584" indent="-191842">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842" indent="-191842">
              <a:spcBef>
                <a:spcPts val="533"/>
              </a:spcBef>
              <a:spcAft>
                <a:spcPts val="1067"/>
              </a:spcAft>
              <a:buFont typeface="+mj-lt"/>
              <a:buAutoNum type="arabicPeriod"/>
              <a:defRPr b="1"/>
            </a:lvl1pPr>
            <a:lvl2pPr marL="431584" indent="-191842">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842" indent="-191842">
              <a:spcBef>
                <a:spcPts val="533"/>
              </a:spcBef>
              <a:spcAft>
                <a:spcPts val="1067"/>
              </a:spcAft>
              <a:buFont typeface="+mj-lt"/>
              <a:buAutoNum type="arabicPeriod"/>
              <a:defRPr b="1"/>
            </a:lvl1pPr>
            <a:lvl2pPr marL="431584" indent="-191842">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918"/>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251C71F6-E0A6-1740-B64F-38F332886BAF}"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48"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96866732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918"/>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5E6183FC-BA60-7C49-ABF3-B50982741576}"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847">
              <a:spcBef>
                <a:spcPts val="533"/>
              </a:spcBef>
              <a:spcAft>
                <a:spcPts val="1067"/>
              </a:spcAft>
              <a:buFont typeface="+mj-lt"/>
              <a:buNone/>
              <a:tabLst/>
              <a:defRPr sz="2000" b="1">
                <a:solidFill>
                  <a:schemeClr val="tx1">
                    <a:lumMod val="50000"/>
                    <a:lumOff val="50000"/>
                  </a:schemeClr>
                </a:solidFill>
              </a:defRPr>
            </a:lvl1pPr>
            <a:lvl2pPr marL="431584" indent="-191842">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48"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9"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2111028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918"/>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0597CDB5-73DC-8641-8CC1-FAD9379FD627}"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47">
              <a:spcBef>
                <a:spcPts val="533"/>
              </a:spcBef>
              <a:spcAft>
                <a:spcPts val="1067"/>
              </a:spcAft>
              <a:buFont typeface="+mj-lt"/>
              <a:buNone/>
              <a:tabLst/>
              <a:defRPr sz="2000" b="1">
                <a:solidFill>
                  <a:schemeClr val="tx1">
                    <a:lumMod val="50000"/>
                    <a:lumOff val="50000"/>
                  </a:schemeClr>
                </a:solidFill>
              </a:defRPr>
            </a:lvl1pPr>
            <a:lvl2pPr marL="431584" indent="-191842">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408710463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918"/>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E1290DD-BE4D-794B-919C-D565D1B9C67D}"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47">
              <a:spcBef>
                <a:spcPts val="533"/>
              </a:spcBef>
              <a:spcAft>
                <a:spcPts val="1067"/>
              </a:spcAft>
              <a:buFont typeface="+mj-lt"/>
              <a:buNone/>
              <a:tabLst/>
              <a:defRPr sz="2000" b="1">
                <a:solidFill>
                  <a:schemeClr val="tx1">
                    <a:lumMod val="50000"/>
                    <a:lumOff val="50000"/>
                  </a:schemeClr>
                </a:solidFill>
              </a:defRPr>
            </a:lvl1pPr>
            <a:lvl2pPr marL="431584" indent="-191842">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9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35325178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662"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23" y="6396918"/>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7698221-35EF-134F-B87A-568DECC70F29}"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55"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33644739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8596"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918"/>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5F7325A3-5315-1B4B-A0D9-112471EB5837}"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532" anchor="ctr" anchorCtr="0"/>
          <a:lstStyle>
            <a:lvl1pPr marL="527480" indent="-527480">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14487282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342"/>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279297674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Rectangle 14"/>
          <p:cNvSpPr/>
          <p:nvPr userDrawn="1"/>
        </p:nvSpPr>
        <p:spPr>
          <a:xfrm>
            <a:off x="12" y="2234005"/>
            <a:ext cx="10914743" cy="2425083"/>
          </a:xfrm>
          <a:prstGeom prst="rect">
            <a:avLst/>
          </a:prstGeom>
          <a:solidFill>
            <a:srgbClr val="008080"/>
          </a:solidFill>
          <a:ln w="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121816" tIns="60908" rIns="121816" bIns="60908" rtlCol="0" anchor="ctr"/>
          <a:lstStyle/>
          <a:p>
            <a:pPr algn="ctr" defTabSz="1218030"/>
            <a:endParaRPr lang="fr-FR" dirty="0">
              <a:solidFill>
                <a:srgbClr val="FFFFFF"/>
              </a:solidFill>
            </a:endParaRPr>
          </a:p>
        </p:txBody>
      </p:sp>
      <p:sp>
        <p:nvSpPr>
          <p:cNvPr id="2" name="Titre 1"/>
          <p:cNvSpPr>
            <a:spLocks noGrp="1"/>
          </p:cNvSpPr>
          <p:nvPr>
            <p:ph type="ctrTitle"/>
          </p:nvPr>
        </p:nvSpPr>
        <p:spPr>
          <a:xfrm>
            <a:off x="824420" y="2943575"/>
            <a:ext cx="10090343" cy="1018903"/>
          </a:xfrm>
          <a:prstGeom prst="rect">
            <a:avLst/>
          </a:prstGeom>
        </p:spPr>
        <p:txBody>
          <a:bodyPr/>
          <a:lstStyle>
            <a:lvl1pPr algn="l">
              <a:defRPr>
                <a:solidFill>
                  <a:schemeClr val="bg1"/>
                </a:solidFill>
              </a:defRPr>
            </a:lvl1pPr>
          </a:lstStyle>
          <a:p>
            <a:r>
              <a:rPr lang="fr-FR" dirty="0"/>
              <a:t>Cliquez et modifiez le titre</a:t>
            </a:r>
          </a:p>
        </p:txBody>
      </p:sp>
      <p:sp>
        <p:nvSpPr>
          <p:cNvPr id="4" name="Espace réservé de la date 3"/>
          <p:cNvSpPr>
            <a:spLocks noGrp="1"/>
          </p:cNvSpPr>
          <p:nvPr>
            <p:ph type="dt" sz="half" idx="10"/>
          </p:nvPr>
        </p:nvSpPr>
        <p:spPr>
          <a:xfrm>
            <a:off x="270447" y="6331136"/>
            <a:ext cx="2844800" cy="365125"/>
          </a:xfrm>
          <a:prstGeom prst="rect">
            <a:avLst/>
          </a:prstGeom>
        </p:spPr>
        <p:txBody>
          <a:bodyPr/>
          <a:lstStyle>
            <a:lvl1pPr>
              <a:defRPr>
                <a:solidFill>
                  <a:srgbClr val="000066"/>
                </a:solidFill>
              </a:defRPr>
            </a:lvl1pPr>
          </a:lstStyle>
          <a:p>
            <a:endParaRPr lang="fr-FR" dirty="0"/>
          </a:p>
        </p:txBody>
      </p:sp>
      <p:pic>
        <p:nvPicPr>
          <p:cNvPr id="13" name="Picture 3" descr="I:\DIRECTION_GENERALE\COMMUNICATION\COM INTERNE\REFORME_TERRITORIALE\COM_EXTERNE\Diapo_ecran_accueil\visuel_ALPC.jpg"/>
          <p:cNvPicPr>
            <a:picLocks noChangeAspect="1" noChangeArrowheads="1"/>
          </p:cNvPicPr>
          <p:nvPr userDrawn="1"/>
        </p:nvPicPr>
        <p:blipFill>
          <a:blip r:embed="rId2" cstate="print"/>
          <a:srcRect/>
          <a:stretch>
            <a:fillRect/>
          </a:stretch>
        </p:blipFill>
        <p:spPr bwMode="auto">
          <a:xfrm>
            <a:off x="8831427" y="5428293"/>
            <a:ext cx="3360639" cy="1429769"/>
          </a:xfrm>
          <a:prstGeom prst="rect">
            <a:avLst/>
          </a:prstGeom>
          <a:noFill/>
        </p:spPr>
      </p:pic>
      <p:pic>
        <p:nvPicPr>
          <p:cNvPr id="1026" name="Image 7" descr="cid:image002.png@01D6A16D.5C1697A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8024" y="393702"/>
            <a:ext cx="4436535" cy="14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85398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CDAB477-7079-404C-8D5C-CFEB1BB16386}" type="datetimeFigureOut">
              <a:rPr lang="fr-FR" smtClean="0">
                <a:solidFill>
                  <a:srgbClr val="000000"/>
                </a:solidFill>
              </a:rPr>
              <a:pPr/>
              <a:t>19/11/2025</a:t>
            </a:fld>
            <a:endParaRPr lang="fr-FR">
              <a:solidFill>
                <a:srgbClr val="000000"/>
              </a:solidFill>
            </a:endParaRPr>
          </a:p>
        </p:txBody>
      </p:sp>
      <p:sp>
        <p:nvSpPr>
          <p:cNvPr id="5" name="Espace réservé du pied de page 4"/>
          <p:cNvSpPr>
            <a:spLocks noGrp="1"/>
          </p:cNvSpPr>
          <p:nvPr>
            <p:ph type="ftr" sz="quarter" idx="11"/>
          </p:nvPr>
        </p:nvSpPr>
        <p:spPr/>
        <p:txBody>
          <a:bodyPr/>
          <a:lstStyle/>
          <a:p>
            <a:endParaRPr lang="fr-FR">
              <a:solidFill>
                <a:srgbClr val="000000"/>
              </a:solidFill>
            </a:endParaRPr>
          </a:p>
        </p:txBody>
      </p:sp>
      <p:sp>
        <p:nvSpPr>
          <p:cNvPr id="6" name="Espace réservé du numéro de diapositive 5"/>
          <p:cNvSpPr>
            <a:spLocks noGrp="1"/>
          </p:cNvSpPr>
          <p:nvPr>
            <p:ph type="sldNum" sz="quarter" idx="12"/>
          </p:nvPr>
        </p:nvSpPr>
        <p:spPr/>
        <p:txBody>
          <a:bodyPr/>
          <a:lstStyle/>
          <a:p>
            <a:fld id="{FD010314-888A-4265-9841-66F647F5EA55}" type="slidenum">
              <a:rPr lang="fr-FR" smtClean="0">
                <a:solidFill>
                  <a:srgbClr val="000000"/>
                </a:solidFill>
              </a:rPr>
              <a:pPr/>
              <a:t>‹N°›</a:t>
            </a:fld>
            <a:endParaRPr lang="fr-FR">
              <a:solidFill>
                <a:srgbClr val="000000"/>
              </a:solidFill>
            </a:endParaRPr>
          </a:p>
        </p:txBody>
      </p:sp>
    </p:spTree>
    <p:extLst>
      <p:ext uri="{BB962C8B-B14F-4D97-AF65-F5344CB8AC3E}">
        <p14:creationId xmlns:p14="http://schemas.microsoft.com/office/powerpoint/2010/main" val="294968992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917"/>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6A4A60EE-9D13-3442-9796-E718C6343EC1}"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198">
              <a:spcBef>
                <a:spcPts val="533"/>
              </a:spcBef>
              <a:spcAft>
                <a:spcPts val="1067"/>
              </a:spcAft>
              <a:buFont typeface="+mj-lt"/>
              <a:buNone/>
              <a:tabLst/>
              <a:defRPr sz="2000" b="1">
                <a:solidFill>
                  <a:schemeClr val="tx1">
                    <a:lumMod val="50000"/>
                    <a:lumOff val="50000"/>
                  </a:schemeClr>
                </a:solidFill>
              </a:defRPr>
            </a:lvl1pPr>
            <a:lvl2pPr marL="431595" indent="-19184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82807636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846" indent="-191846">
              <a:spcBef>
                <a:spcPts val="533"/>
              </a:spcBef>
              <a:spcAft>
                <a:spcPts val="1067"/>
              </a:spcAft>
              <a:buFont typeface="+mj-lt"/>
              <a:buAutoNum type="arabicPeriod"/>
              <a:defRPr b="1"/>
            </a:lvl1pPr>
            <a:lvl2pPr marL="431595" indent="-19184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846" indent="-191846">
              <a:spcBef>
                <a:spcPts val="533"/>
              </a:spcBef>
              <a:spcAft>
                <a:spcPts val="1067"/>
              </a:spcAft>
              <a:buFont typeface="+mj-lt"/>
              <a:buAutoNum type="arabicPeriod"/>
              <a:defRPr b="1"/>
            </a:lvl1pPr>
            <a:lvl2pPr marL="431595" indent="-19184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846" indent="-191846">
              <a:spcBef>
                <a:spcPts val="533"/>
              </a:spcBef>
              <a:spcAft>
                <a:spcPts val="1067"/>
              </a:spcAft>
              <a:buFont typeface="+mj-lt"/>
              <a:buAutoNum type="arabicPeriod"/>
              <a:defRPr b="1"/>
            </a:lvl1pPr>
            <a:lvl2pPr marL="431595" indent="-19184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91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251C71F6-E0A6-1740-B64F-38F332886BAF}"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48"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36027363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91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5E6183FC-BA60-7C49-ABF3-B50982741576}"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851">
              <a:spcBef>
                <a:spcPts val="533"/>
              </a:spcBef>
              <a:spcAft>
                <a:spcPts val="1067"/>
              </a:spcAft>
              <a:buFont typeface="+mj-lt"/>
              <a:buNone/>
              <a:tabLst/>
              <a:defRPr sz="2000" b="1">
                <a:solidFill>
                  <a:schemeClr val="tx1">
                    <a:lumMod val="50000"/>
                    <a:lumOff val="50000"/>
                  </a:schemeClr>
                </a:solidFill>
              </a:defRPr>
            </a:lvl1pPr>
            <a:lvl2pPr marL="431595" indent="-191846">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48"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9"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116130793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91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0597CDB5-73DC-8641-8CC1-FAD9379FD627}"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51">
              <a:spcBef>
                <a:spcPts val="533"/>
              </a:spcBef>
              <a:spcAft>
                <a:spcPts val="1067"/>
              </a:spcAft>
              <a:buFont typeface="+mj-lt"/>
              <a:buNone/>
              <a:tabLst/>
              <a:defRPr sz="2000" b="1">
                <a:solidFill>
                  <a:schemeClr val="tx1">
                    <a:lumMod val="50000"/>
                    <a:lumOff val="50000"/>
                  </a:schemeClr>
                </a:solidFill>
              </a:defRPr>
            </a:lvl1pPr>
            <a:lvl2pPr marL="431595" indent="-19184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260993965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91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E1290DD-BE4D-794B-919C-D565D1B9C67D}"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51">
              <a:spcBef>
                <a:spcPts val="533"/>
              </a:spcBef>
              <a:spcAft>
                <a:spcPts val="1067"/>
              </a:spcAft>
              <a:buFont typeface="+mj-lt"/>
              <a:buNone/>
              <a:tabLst/>
              <a:defRPr sz="2000" b="1">
                <a:solidFill>
                  <a:schemeClr val="tx1">
                    <a:lumMod val="50000"/>
                    <a:lumOff val="50000"/>
                  </a:schemeClr>
                </a:solidFill>
              </a:defRPr>
            </a:lvl1pPr>
            <a:lvl2pPr marL="431595" indent="-19184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9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344556714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665"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23" y="639691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7698221-35EF-134F-B87A-568DECC70F29}"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55"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322596655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8632"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917"/>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5F7325A3-5315-1B4B-A0D9-112471EB5837}"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544" anchor="ctr" anchorCtr="0"/>
          <a:lstStyle>
            <a:lvl1pPr marL="527493" indent="-527493">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381338607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341"/>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285876393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Rectangle 14"/>
          <p:cNvSpPr/>
          <p:nvPr userDrawn="1"/>
        </p:nvSpPr>
        <p:spPr>
          <a:xfrm>
            <a:off x="12" y="2234005"/>
            <a:ext cx="10914743" cy="2425083"/>
          </a:xfrm>
          <a:prstGeom prst="rect">
            <a:avLst/>
          </a:prstGeom>
          <a:solidFill>
            <a:srgbClr val="008080"/>
          </a:solidFill>
          <a:ln w="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121818" tIns="60909" rIns="121818" bIns="60909" rtlCol="0" anchor="ctr"/>
          <a:lstStyle/>
          <a:p>
            <a:pPr algn="ctr" defTabSz="1218060"/>
            <a:endParaRPr lang="fr-FR" sz="1900" dirty="0">
              <a:solidFill>
                <a:srgbClr val="FFFFFF"/>
              </a:solidFill>
            </a:endParaRPr>
          </a:p>
        </p:txBody>
      </p:sp>
      <p:sp>
        <p:nvSpPr>
          <p:cNvPr id="2" name="Titre 1"/>
          <p:cNvSpPr>
            <a:spLocks noGrp="1"/>
          </p:cNvSpPr>
          <p:nvPr>
            <p:ph type="ctrTitle"/>
          </p:nvPr>
        </p:nvSpPr>
        <p:spPr>
          <a:xfrm>
            <a:off x="824420" y="2943570"/>
            <a:ext cx="10090343" cy="1018903"/>
          </a:xfrm>
          <a:prstGeom prst="rect">
            <a:avLst/>
          </a:prstGeom>
        </p:spPr>
        <p:txBody>
          <a:bodyPr/>
          <a:lstStyle>
            <a:lvl1pPr algn="l">
              <a:defRPr>
                <a:solidFill>
                  <a:schemeClr val="bg1"/>
                </a:solidFill>
              </a:defRPr>
            </a:lvl1pPr>
          </a:lstStyle>
          <a:p>
            <a:r>
              <a:rPr lang="fr-FR" dirty="0"/>
              <a:t>Cliquez et modifiez le titre</a:t>
            </a:r>
          </a:p>
        </p:txBody>
      </p:sp>
      <p:sp>
        <p:nvSpPr>
          <p:cNvPr id="4" name="Espace réservé de la date 3"/>
          <p:cNvSpPr>
            <a:spLocks noGrp="1"/>
          </p:cNvSpPr>
          <p:nvPr>
            <p:ph type="dt" sz="half" idx="10"/>
          </p:nvPr>
        </p:nvSpPr>
        <p:spPr>
          <a:xfrm>
            <a:off x="270447" y="6331136"/>
            <a:ext cx="2844800" cy="365125"/>
          </a:xfrm>
          <a:prstGeom prst="rect">
            <a:avLst/>
          </a:prstGeom>
        </p:spPr>
        <p:txBody>
          <a:bodyPr/>
          <a:lstStyle>
            <a:lvl1pPr>
              <a:defRPr>
                <a:solidFill>
                  <a:srgbClr val="000066"/>
                </a:solidFill>
              </a:defRPr>
            </a:lvl1pPr>
          </a:lstStyle>
          <a:p>
            <a:endParaRPr lang="fr-FR" dirty="0"/>
          </a:p>
        </p:txBody>
      </p:sp>
      <p:pic>
        <p:nvPicPr>
          <p:cNvPr id="13" name="Picture 3" descr="I:\DIRECTION_GENERALE\COMMUNICATION\COM INTERNE\REFORME_TERRITORIALE\COM_EXTERNE\Diapo_ecran_accueil\visuel_ALPC.jpg"/>
          <p:cNvPicPr>
            <a:picLocks noChangeAspect="1" noChangeArrowheads="1"/>
          </p:cNvPicPr>
          <p:nvPr userDrawn="1"/>
        </p:nvPicPr>
        <p:blipFill>
          <a:blip r:embed="rId2" cstate="print"/>
          <a:srcRect/>
          <a:stretch>
            <a:fillRect/>
          </a:stretch>
        </p:blipFill>
        <p:spPr bwMode="auto">
          <a:xfrm>
            <a:off x="8831426" y="5428292"/>
            <a:ext cx="3360639" cy="1429769"/>
          </a:xfrm>
          <a:prstGeom prst="rect">
            <a:avLst/>
          </a:prstGeom>
          <a:noFill/>
        </p:spPr>
      </p:pic>
      <p:pic>
        <p:nvPicPr>
          <p:cNvPr id="1026" name="Image 7" descr="cid:image002.png@01D6A16D.5C1697A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8024" y="393702"/>
            <a:ext cx="4436535" cy="14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149685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CDAB477-7079-404C-8D5C-CFEB1BB16386}" type="datetimeFigureOut">
              <a:rPr lang="fr-FR" smtClean="0">
                <a:solidFill>
                  <a:srgbClr val="000000"/>
                </a:solidFill>
              </a:rPr>
              <a:pPr/>
              <a:t>19/11/2025</a:t>
            </a:fld>
            <a:endParaRPr lang="fr-FR">
              <a:solidFill>
                <a:srgbClr val="000000"/>
              </a:solidFill>
            </a:endParaRPr>
          </a:p>
        </p:txBody>
      </p:sp>
      <p:sp>
        <p:nvSpPr>
          <p:cNvPr id="5" name="Espace réservé du pied de page 4"/>
          <p:cNvSpPr>
            <a:spLocks noGrp="1"/>
          </p:cNvSpPr>
          <p:nvPr>
            <p:ph type="ftr" sz="quarter" idx="11"/>
          </p:nvPr>
        </p:nvSpPr>
        <p:spPr/>
        <p:txBody>
          <a:bodyPr/>
          <a:lstStyle/>
          <a:p>
            <a:endParaRPr lang="fr-FR">
              <a:solidFill>
                <a:srgbClr val="000000"/>
              </a:solidFill>
            </a:endParaRPr>
          </a:p>
        </p:txBody>
      </p:sp>
      <p:sp>
        <p:nvSpPr>
          <p:cNvPr id="6" name="Espace réservé du numéro de diapositive 5"/>
          <p:cNvSpPr>
            <a:spLocks noGrp="1"/>
          </p:cNvSpPr>
          <p:nvPr>
            <p:ph type="sldNum" sz="quarter" idx="12"/>
          </p:nvPr>
        </p:nvSpPr>
        <p:spPr/>
        <p:txBody>
          <a:bodyPr/>
          <a:lstStyle/>
          <a:p>
            <a:fld id="{FD010314-888A-4265-9841-66F647F5EA55}" type="slidenum">
              <a:rPr lang="fr-FR" smtClean="0">
                <a:solidFill>
                  <a:srgbClr val="000000"/>
                </a:solidFill>
              </a:rPr>
              <a:pPr/>
              <a:t>‹N°›</a:t>
            </a:fld>
            <a:endParaRPr lang="fr-FR">
              <a:solidFill>
                <a:srgbClr val="000000"/>
              </a:solidFill>
            </a:endParaRPr>
          </a:p>
        </p:txBody>
      </p:sp>
    </p:spTree>
    <p:extLst>
      <p:ext uri="{BB962C8B-B14F-4D97-AF65-F5344CB8AC3E}">
        <p14:creationId xmlns:p14="http://schemas.microsoft.com/office/powerpoint/2010/main" val="157427638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94"/>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9A52B5F4-1208-422F-B5F1-D8DF8E5B3FB9}"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201">
              <a:spcBef>
                <a:spcPts val="533"/>
              </a:spcBef>
              <a:spcAft>
                <a:spcPts val="1067"/>
              </a:spcAft>
              <a:buFont typeface="+mj-lt"/>
              <a:buNone/>
              <a:tabLst/>
              <a:defRPr sz="2000" b="1">
                <a:solidFill>
                  <a:schemeClr val="tx1">
                    <a:lumMod val="50000"/>
                    <a:lumOff val="50000"/>
                  </a:schemeClr>
                </a:solidFill>
              </a:defRPr>
            </a:lvl1pPr>
            <a:lvl2pPr marL="431605" indent="-191850">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2865409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850" indent="-191850">
              <a:spcBef>
                <a:spcPts val="533"/>
              </a:spcBef>
              <a:spcAft>
                <a:spcPts val="1067"/>
              </a:spcAft>
              <a:buFont typeface="+mj-lt"/>
              <a:buAutoNum type="arabicPeriod"/>
              <a:defRPr b="1"/>
            </a:lvl1pPr>
            <a:lvl2pPr marL="431605" indent="-19185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850" indent="-191850">
              <a:spcBef>
                <a:spcPts val="533"/>
              </a:spcBef>
              <a:spcAft>
                <a:spcPts val="1067"/>
              </a:spcAft>
              <a:buFont typeface="+mj-lt"/>
              <a:buAutoNum type="arabicPeriod"/>
              <a:defRPr b="1"/>
            </a:lvl1pPr>
            <a:lvl2pPr marL="431605" indent="-19185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850" indent="-191850">
              <a:spcBef>
                <a:spcPts val="533"/>
              </a:spcBef>
              <a:spcAft>
                <a:spcPts val="1067"/>
              </a:spcAft>
              <a:buFont typeface="+mj-lt"/>
              <a:buAutoNum type="arabicPeriod"/>
              <a:defRPr b="1"/>
            </a:lvl1pPr>
            <a:lvl2pPr marL="431605" indent="-19185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3" y="639689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8455F1B-9BAF-4D51-B84D-CB04564B3E7D}"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04"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178051680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3" y="639689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C96B9B23-2944-43E3-961E-A24C72CF0FE1}"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855">
              <a:spcBef>
                <a:spcPts val="533"/>
              </a:spcBef>
              <a:spcAft>
                <a:spcPts val="1067"/>
              </a:spcAft>
              <a:buFont typeface="+mj-lt"/>
              <a:buNone/>
              <a:tabLst/>
              <a:defRPr sz="2000" b="1">
                <a:solidFill>
                  <a:schemeClr val="tx1">
                    <a:lumMod val="50000"/>
                    <a:lumOff val="50000"/>
                  </a:schemeClr>
                </a:solidFill>
              </a:defRPr>
            </a:lvl1pPr>
            <a:lvl2pPr marL="431605" indent="-191850">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04"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1"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0628809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3" y="639689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1F8C37E-5830-4DA9-8AE6-DA22FCC9FDFC}"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55">
              <a:spcBef>
                <a:spcPts val="533"/>
              </a:spcBef>
              <a:spcAft>
                <a:spcPts val="1067"/>
              </a:spcAft>
              <a:buFont typeface="+mj-lt"/>
              <a:buNone/>
              <a:tabLst/>
              <a:defRPr sz="2000" b="1">
                <a:solidFill>
                  <a:schemeClr val="tx1">
                    <a:lumMod val="50000"/>
                    <a:lumOff val="50000"/>
                  </a:schemeClr>
                </a:solidFill>
              </a:defRPr>
            </a:lvl1pPr>
            <a:lvl2pPr marL="431605" indent="-191850">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4"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292583447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3" y="639689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F906098D-44A4-46D9-8A87-2E830CD69A04}"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55">
              <a:spcBef>
                <a:spcPts val="533"/>
              </a:spcBef>
              <a:spcAft>
                <a:spcPts val="1067"/>
              </a:spcAft>
              <a:buFont typeface="+mj-lt"/>
              <a:buNone/>
              <a:tabLst/>
              <a:defRPr sz="2000" b="1">
                <a:solidFill>
                  <a:schemeClr val="tx1">
                    <a:lumMod val="50000"/>
                    <a:lumOff val="50000"/>
                  </a:schemeClr>
                </a:solidFill>
              </a:defRPr>
            </a:lvl1pPr>
            <a:lvl2pPr marL="431605" indent="-191850">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4"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7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178586154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668"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03" y="639689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6188942F-8A64-4FC3-AEA9-4D333185530C}"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27"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30858787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8668"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94"/>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65E09696-19ED-4605-9AA4-8A37BBB74AFA}"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556" anchor="ctr" anchorCtr="0"/>
          <a:lstStyle>
            <a:lvl1pPr marL="527507" indent="-527507">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67629634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62B983F9-AEDA-468A-A4F8-6A4BC28849C5}"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318"/>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26800727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76" name="Texte du titre"/>
          <p:cNvSpPr txBox="1">
            <a:spLocks noGrp="1"/>
          </p:cNvSpPr>
          <p:nvPr>
            <p:ph type="title"/>
          </p:nvPr>
        </p:nvSpPr>
        <p:spPr>
          <a:xfrm>
            <a:off x="2783635" y="230396"/>
            <a:ext cx="8798769" cy="982199"/>
          </a:xfrm>
          <a:prstGeom prst="rect">
            <a:avLst/>
          </a:prstGeom>
        </p:spPr>
        <p:txBody>
          <a:bodyPr/>
          <a:lstStyle>
            <a:lvl1pPr>
              <a:defRPr sz="3200" b="1">
                <a:solidFill>
                  <a:srgbClr val="2F4F94"/>
                </a:solidFill>
              </a:defRPr>
            </a:lvl1pPr>
          </a:lstStyle>
          <a:p>
            <a:r>
              <a:t>Texte du titre</a:t>
            </a:r>
          </a:p>
        </p:txBody>
      </p:sp>
      <p:sp>
        <p:nvSpPr>
          <p:cNvPr id="77" name="Texte niveau 1…"/>
          <p:cNvSpPr txBox="1">
            <a:spLocks noGrp="1"/>
          </p:cNvSpPr>
          <p:nvPr>
            <p:ph type="body" idx="1"/>
          </p:nvPr>
        </p:nvSpPr>
        <p:spPr>
          <a:xfrm>
            <a:off x="609600" y="1600203"/>
            <a:ext cx="10972800" cy="4525964"/>
          </a:xfrm>
          <a:prstGeom prst="rect">
            <a:avLst/>
          </a:prstGeom>
        </p:spPr>
        <p:txBody>
          <a:bodyPr/>
          <a:lstStyle>
            <a:lvl1pPr marL="540844" indent="-540844" algn="just">
              <a:spcBef>
                <a:spcPts val="1200"/>
              </a:spcBef>
              <a:buSzPct val="55000"/>
              <a:buFontTx/>
              <a:buBlip>
                <a:blip r:embed="rId2"/>
              </a:buBlip>
              <a:defRPr sz="2400">
                <a:solidFill>
                  <a:srgbClr val="09688F"/>
                </a:solidFill>
              </a:defRPr>
            </a:lvl1pPr>
            <a:lvl2pPr marL="983997" indent="-527192" algn="just">
              <a:spcBef>
                <a:spcPts val="1200"/>
              </a:spcBef>
              <a:buFontTx/>
              <a:defRPr sz="2400">
                <a:solidFill>
                  <a:srgbClr val="09688F"/>
                </a:solidFill>
              </a:defRPr>
            </a:lvl2pPr>
            <a:lvl3pPr algn="just">
              <a:spcBef>
                <a:spcPts val="1200"/>
              </a:spcBef>
              <a:buFontTx/>
              <a:defRPr sz="2400">
                <a:solidFill>
                  <a:srgbClr val="09688F"/>
                </a:solidFill>
              </a:defRPr>
            </a:lvl3pPr>
            <a:lvl4pPr marL="1674847" indent="-304504" algn="just">
              <a:spcBef>
                <a:spcPts val="1200"/>
              </a:spcBef>
              <a:buFontTx/>
              <a:buChar char="o"/>
              <a:defRPr sz="2400">
                <a:solidFill>
                  <a:srgbClr val="09688F"/>
                </a:solidFill>
              </a:defRPr>
            </a:lvl4pPr>
            <a:lvl5pPr marL="2131627" indent="-304504" algn="just">
              <a:spcBef>
                <a:spcPts val="1200"/>
              </a:spcBef>
              <a:buFontTx/>
              <a:defRPr sz="2400">
                <a:solidFill>
                  <a:srgbClr val="09688F"/>
                </a:solidFill>
              </a:defRPr>
            </a:lvl5pPr>
          </a:lstStyle>
          <a:p>
            <a:r>
              <a:t>Texte niveau 1</a:t>
            </a:r>
          </a:p>
          <a:p>
            <a:pPr lvl="1"/>
            <a:r>
              <a:t>Texte niveau 2</a:t>
            </a:r>
          </a:p>
          <a:p>
            <a:pPr lvl="2"/>
            <a:r>
              <a:t>Texte niveau 3</a:t>
            </a:r>
          </a:p>
          <a:p>
            <a:pPr lvl="3"/>
            <a:r>
              <a:t>Texte niveau 4</a:t>
            </a:r>
          </a:p>
          <a:p>
            <a:pPr lvl="4"/>
            <a:r>
              <a:t>Texte niveau 5</a:t>
            </a:r>
          </a:p>
        </p:txBody>
      </p:sp>
      <p:sp>
        <p:nvSpPr>
          <p:cNvPr id="78" name="Numéro de diapositive"/>
          <p:cNvSpPr txBox="1">
            <a:spLocks noGrp="1"/>
          </p:cNvSpPr>
          <p:nvPr>
            <p:ph type="sldNum" sz="quarter" idx="2"/>
          </p:nvPr>
        </p:nvSpPr>
        <p:spPr>
          <a:prstGeom prst="rect">
            <a:avLst/>
          </a:prstGeom>
        </p:spPr>
        <p:txBody>
          <a:bodyPr/>
          <a:lstStyle/>
          <a:p>
            <a:fld id="{86CB4B4D-7CA3-9044-876B-883B54F8677D}" type="slidenum">
              <a:rPr>
                <a:solidFill>
                  <a:srgbClr val="000000"/>
                </a:solidFill>
              </a:rPr>
              <a:pPr/>
              <a:t>‹N°›</a:t>
            </a:fld>
            <a:endParaRPr>
              <a:solidFill>
                <a:srgbClr val="000000"/>
              </a:solidFill>
            </a:endParaRPr>
          </a:p>
        </p:txBody>
      </p:sp>
      <p:sp>
        <p:nvSpPr>
          <p:cNvPr id="79" name="Rectangle 11"/>
          <p:cNvSpPr/>
          <p:nvPr/>
        </p:nvSpPr>
        <p:spPr>
          <a:xfrm>
            <a:off x="8" y="6477366"/>
            <a:ext cx="7623975" cy="123199"/>
          </a:xfrm>
          <a:prstGeom prst="rect">
            <a:avLst/>
          </a:prstGeom>
          <a:gradFill>
            <a:gsLst>
              <a:gs pos="0">
                <a:srgbClr val="226BB0"/>
              </a:gs>
              <a:gs pos="100000">
                <a:srgbClr val="58A163"/>
              </a:gs>
            </a:gsLst>
          </a:gradFill>
          <a:ln w="12700">
            <a:miter lim="400000"/>
          </a:ln>
        </p:spPr>
        <p:txBody>
          <a:bodyPr lIns="45718" tIns="60910" rIns="45718" bIns="60910" anchor="ctr"/>
          <a:lstStyle/>
          <a:p>
            <a:pPr algn="ctr" defTabSz="1218090">
              <a:defRPr>
                <a:solidFill>
                  <a:srgbClr val="FFFFFF"/>
                </a:solidFill>
              </a:defRPr>
            </a:pPr>
            <a:endParaRPr>
              <a:solidFill>
                <a:srgbClr val="FFFFFF"/>
              </a:solidFill>
            </a:endParaRPr>
          </a:p>
        </p:txBody>
      </p:sp>
      <p:pic>
        <p:nvPicPr>
          <p:cNvPr id="81" name="Image 7" descr="Image 7"/>
          <p:cNvPicPr>
            <a:picLocks noChangeAspect="1"/>
          </p:cNvPicPr>
          <p:nvPr/>
        </p:nvPicPr>
        <p:blipFill>
          <a:blip r:embed="rId3"/>
          <a:stretch>
            <a:fillRect/>
          </a:stretch>
        </p:blipFill>
        <p:spPr>
          <a:xfrm>
            <a:off x="1271464" y="363413"/>
            <a:ext cx="1968027" cy="768063"/>
          </a:xfrm>
          <a:prstGeom prst="rect">
            <a:avLst/>
          </a:prstGeom>
          <a:ln w="12700">
            <a:miter lim="400000"/>
          </a:ln>
        </p:spPr>
      </p:pic>
      <p:sp>
        <p:nvSpPr>
          <p:cNvPr id="82" name="Espace réservé du pied de page 4"/>
          <p:cNvSpPr txBox="1"/>
          <p:nvPr/>
        </p:nvSpPr>
        <p:spPr>
          <a:xfrm>
            <a:off x="7653940" y="6330711"/>
            <a:ext cx="1924785" cy="7078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60910" rIns="45718" bIns="60910">
            <a:spAutoFit/>
          </a:bodyPr>
          <a:lstStyle>
            <a:lvl1pPr algn="r">
              <a:defRPr b="1">
                <a:solidFill>
                  <a:srgbClr val="ED7433"/>
                </a:solidFill>
              </a:defRPr>
            </a:lvl1pPr>
          </a:lstStyle>
          <a:p>
            <a:pPr defTabSz="1218090"/>
            <a:r>
              <a:t>projet SAS Gironde</a:t>
            </a:r>
          </a:p>
        </p:txBody>
      </p:sp>
      <p:pic>
        <p:nvPicPr>
          <p:cNvPr id="9" name="Image 1" descr="Logo CHU-BDX-RVB">
            <a:extLst>
              <a:ext uri="{FF2B5EF4-FFF2-40B4-BE49-F238E27FC236}">
                <a16:creationId xmlns:a16="http://schemas.microsoft.com/office/drawing/2014/main" id="{F09A4F01-9986-43B5-BA3D-CDE357A1000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1665" y="425367"/>
            <a:ext cx="1251099" cy="64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957364"/>
      </p:ext>
    </p:extLst>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91"/>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9A52B5F4-1208-422F-B5F1-D8DF8E5B3FB9}"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206">
              <a:spcBef>
                <a:spcPts val="533"/>
              </a:spcBef>
              <a:spcAft>
                <a:spcPts val="1067"/>
              </a:spcAft>
              <a:buFont typeface="+mj-lt"/>
              <a:buNone/>
              <a:tabLst/>
              <a:defRPr sz="2000" b="1">
                <a:solidFill>
                  <a:schemeClr val="tx1">
                    <a:lumMod val="50000"/>
                    <a:lumOff val="50000"/>
                  </a:schemeClr>
                </a:solidFill>
              </a:defRPr>
            </a:lvl1pPr>
            <a:lvl2pPr marL="431627" indent="-191858">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186218798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858" indent="-191858">
              <a:spcBef>
                <a:spcPts val="533"/>
              </a:spcBef>
              <a:spcAft>
                <a:spcPts val="1067"/>
              </a:spcAft>
              <a:buFont typeface="+mj-lt"/>
              <a:buAutoNum type="arabicPeriod"/>
              <a:defRPr b="1"/>
            </a:lvl1pPr>
            <a:lvl2pPr marL="431627" indent="-191858">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858" indent="-191858">
              <a:spcBef>
                <a:spcPts val="533"/>
              </a:spcBef>
              <a:spcAft>
                <a:spcPts val="1067"/>
              </a:spcAft>
              <a:buFont typeface="+mj-lt"/>
              <a:buAutoNum type="arabicPeriod"/>
              <a:defRPr b="1"/>
            </a:lvl1pPr>
            <a:lvl2pPr marL="431627" indent="-191858">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858" indent="-191858">
              <a:spcBef>
                <a:spcPts val="533"/>
              </a:spcBef>
              <a:spcAft>
                <a:spcPts val="1067"/>
              </a:spcAft>
              <a:buFont typeface="+mj-lt"/>
              <a:buAutoNum type="arabicPeriod"/>
              <a:defRPr b="1"/>
            </a:lvl1pPr>
            <a:lvl2pPr marL="431627" indent="-191858">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3" y="6396891"/>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8455F1B-9BAF-4D51-B84D-CB04564B3E7D}"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04"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233617353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3" y="6396891"/>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C96B9B23-2944-43E3-961E-A24C72CF0FE1}"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863">
              <a:spcBef>
                <a:spcPts val="533"/>
              </a:spcBef>
              <a:spcAft>
                <a:spcPts val="1067"/>
              </a:spcAft>
              <a:buFont typeface="+mj-lt"/>
              <a:buNone/>
              <a:tabLst/>
              <a:defRPr sz="2000" b="1">
                <a:solidFill>
                  <a:schemeClr val="tx1">
                    <a:lumMod val="50000"/>
                    <a:lumOff val="50000"/>
                  </a:schemeClr>
                </a:solidFill>
              </a:defRPr>
            </a:lvl1pPr>
            <a:lvl2pPr marL="431627" indent="-191858">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04"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1"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81471819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3" y="6396891"/>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1F8C37E-5830-4DA9-8AE6-DA22FCC9FDFC}"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63">
              <a:spcBef>
                <a:spcPts val="533"/>
              </a:spcBef>
              <a:spcAft>
                <a:spcPts val="1067"/>
              </a:spcAft>
              <a:buFont typeface="+mj-lt"/>
              <a:buNone/>
              <a:tabLst/>
              <a:defRPr sz="2000" b="1">
                <a:solidFill>
                  <a:schemeClr val="tx1">
                    <a:lumMod val="50000"/>
                    <a:lumOff val="50000"/>
                  </a:schemeClr>
                </a:solidFill>
              </a:defRPr>
            </a:lvl1pPr>
            <a:lvl2pPr marL="431627" indent="-191858">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4"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415347611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3" y="6396891"/>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F906098D-44A4-46D9-8A87-2E830CD69A04}"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63">
              <a:spcBef>
                <a:spcPts val="533"/>
              </a:spcBef>
              <a:spcAft>
                <a:spcPts val="1067"/>
              </a:spcAft>
              <a:buFont typeface="+mj-lt"/>
              <a:buNone/>
              <a:tabLst/>
              <a:defRPr sz="2000" b="1">
                <a:solidFill>
                  <a:schemeClr val="tx1">
                    <a:lumMod val="50000"/>
                    <a:lumOff val="50000"/>
                  </a:schemeClr>
                </a:solidFill>
              </a:defRPr>
            </a:lvl1pPr>
            <a:lvl2pPr marL="431627" indent="-191858">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4"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7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384423041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673"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03" y="6396891"/>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6188942F-8A64-4FC3-AEA9-4D333185530C}"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27"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234306813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874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91"/>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65E09696-19ED-4605-9AA4-8A37BBB74AFA}"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580" anchor="ctr" anchorCtr="0"/>
          <a:lstStyle>
            <a:lvl1pPr marL="527533" indent="-527533">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348638444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62B983F9-AEDA-468A-A4F8-6A4BC28849C5}"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315"/>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191587257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76" name="Texte du titre"/>
          <p:cNvSpPr txBox="1">
            <a:spLocks noGrp="1"/>
          </p:cNvSpPr>
          <p:nvPr>
            <p:ph type="title"/>
          </p:nvPr>
        </p:nvSpPr>
        <p:spPr>
          <a:xfrm>
            <a:off x="2783635" y="230396"/>
            <a:ext cx="8798769" cy="982199"/>
          </a:xfrm>
          <a:prstGeom prst="rect">
            <a:avLst/>
          </a:prstGeom>
        </p:spPr>
        <p:txBody>
          <a:bodyPr/>
          <a:lstStyle>
            <a:lvl1pPr>
              <a:defRPr sz="3200" b="1">
                <a:solidFill>
                  <a:srgbClr val="2F4F94"/>
                </a:solidFill>
              </a:defRPr>
            </a:lvl1pPr>
          </a:lstStyle>
          <a:p>
            <a:r>
              <a:t>Texte du titre</a:t>
            </a:r>
          </a:p>
        </p:txBody>
      </p:sp>
      <p:sp>
        <p:nvSpPr>
          <p:cNvPr id="77" name="Texte niveau 1…"/>
          <p:cNvSpPr txBox="1">
            <a:spLocks noGrp="1"/>
          </p:cNvSpPr>
          <p:nvPr>
            <p:ph type="body" idx="1"/>
          </p:nvPr>
        </p:nvSpPr>
        <p:spPr>
          <a:xfrm>
            <a:off x="609600" y="1600203"/>
            <a:ext cx="10972800" cy="4525964"/>
          </a:xfrm>
          <a:prstGeom prst="rect">
            <a:avLst/>
          </a:prstGeom>
        </p:spPr>
        <p:txBody>
          <a:bodyPr/>
          <a:lstStyle>
            <a:lvl1pPr marL="540870" indent="-540870" algn="just">
              <a:spcBef>
                <a:spcPts val="1200"/>
              </a:spcBef>
              <a:buSzPct val="55000"/>
              <a:buFontTx/>
              <a:buBlip>
                <a:blip r:embed="rId2"/>
              </a:buBlip>
              <a:defRPr sz="2400">
                <a:solidFill>
                  <a:srgbClr val="09688F"/>
                </a:solidFill>
              </a:defRPr>
            </a:lvl1pPr>
            <a:lvl2pPr marL="984045" indent="-527219" algn="just">
              <a:spcBef>
                <a:spcPts val="1200"/>
              </a:spcBef>
              <a:buFontTx/>
              <a:defRPr sz="2400">
                <a:solidFill>
                  <a:srgbClr val="09688F"/>
                </a:solidFill>
              </a:defRPr>
            </a:lvl2pPr>
            <a:lvl3pPr algn="just">
              <a:spcBef>
                <a:spcPts val="1200"/>
              </a:spcBef>
              <a:buFontTx/>
              <a:defRPr sz="2400">
                <a:solidFill>
                  <a:srgbClr val="09688F"/>
                </a:solidFill>
              </a:defRPr>
            </a:lvl3pPr>
            <a:lvl4pPr marL="1674931" indent="-304520" algn="just">
              <a:spcBef>
                <a:spcPts val="1200"/>
              </a:spcBef>
              <a:buFontTx/>
              <a:buChar char="o"/>
              <a:defRPr sz="2400">
                <a:solidFill>
                  <a:srgbClr val="09688F"/>
                </a:solidFill>
              </a:defRPr>
            </a:lvl4pPr>
            <a:lvl5pPr marL="2131733" indent="-304520" algn="just">
              <a:spcBef>
                <a:spcPts val="1200"/>
              </a:spcBef>
              <a:buFontTx/>
              <a:defRPr sz="2400">
                <a:solidFill>
                  <a:srgbClr val="09688F"/>
                </a:solidFill>
              </a:defRPr>
            </a:lvl5pPr>
          </a:lstStyle>
          <a:p>
            <a:r>
              <a:t>Texte niveau 1</a:t>
            </a:r>
          </a:p>
          <a:p>
            <a:pPr lvl="1"/>
            <a:r>
              <a:t>Texte niveau 2</a:t>
            </a:r>
          </a:p>
          <a:p>
            <a:pPr lvl="2"/>
            <a:r>
              <a:t>Texte niveau 3</a:t>
            </a:r>
          </a:p>
          <a:p>
            <a:pPr lvl="3"/>
            <a:r>
              <a:t>Texte niveau 4</a:t>
            </a:r>
          </a:p>
          <a:p>
            <a:pPr lvl="4"/>
            <a:r>
              <a:t>Texte niveau 5</a:t>
            </a:r>
          </a:p>
        </p:txBody>
      </p:sp>
      <p:sp>
        <p:nvSpPr>
          <p:cNvPr id="78" name="Numéro de diapositive"/>
          <p:cNvSpPr txBox="1">
            <a:spLocks noGrp="1"/>
          </p:cNvSpPr>
          <p:nvPr>
            <p:ph type="sldNum" sz="quarter" idx="2"/>
          </p:nvPr>
        </p:nvSpPr>
        <p:spPr>
          <a:prstGeom prst="rect">
            <a:avLst/>
          </a:prstGeom>
        </p:spPr>
        <p:txBody>
          <a:bodyPr/>
          <a:lstStyle/>
          <a:p>
            <a:fld id="{86CB4B4D-7CA3-9044-876B-883B54F8677D}" type="slidenum">
              <a:rPr>
                <a:solidFill>
                  <a:srgbClr val="000000"/>
                </a:solidFill>
              </a:rPr>
              <a:pPr/>
              <a:t>‹N°›</a:t>
            </a:fld>
            <a:endParaRPr>
              <a:solidFill>
                <a:srgbClr val="000000"/>
              </a:solidFill>
            </a:endParaRPr>
          </a:p>
        </p:txBody>
      </p:sp>
      <p:sp>
        <p:nvSpPr>
          <p:cNvPr id="79" name="Rectangle 11"/>
          <p:cNvSpPr/>
          <p:nvPr/>
        </p:nvSpPr>
        <p:spPr>
          <a:xfrm>
            <a:off x="8" y="6477363"/>
            <a:ext cx="7623975" cy="123199"/>
          </a:xfrm>
          <a:prstGeom prst="rect">
            <a:avLst/>
          </a:prstGeom>
          <a:gradFill>
            <a:gsLst>
              <a:gs pos="0">
                <a:srgbClr val="226BB0"/>
              </a:gs>
              <a:gs pos="100000">
                <a:srgbClr val="58A163"/>
              </a:gs>
            </a:gsLst>
          </a:gradFill>
          <a:ln w="12700">
            <a:miter lim="400000"/>
          </a:ln>
        </p:spPr>
        <p:txBody>
          <a:bodyPr lIns="45718" tIns="60913" rIns="45718" bIns="60913" anchor="ctr"/>
          <a:lstStyle/>
          <a:p>
            <a:pPr algn="ctr" defTabSz="1218150">
              <a:defRPr>
                <a:solidFill>
                  <a:srgbClr val="FFFFFF"/>
                </a:solidFill>
              </a:defRPr>
            </a:pPr>
            <a:endParaRPr>
              <a:solidFill>
                <a:srgbClr val="FFFFFF"/>
              </a:solidFill>
            </a:endParaRPr>
          </a:p>
        </p:txBody>
      </p:sp>
      <p:pic>
        <p:nvPicPr>
          <p:cNvPr id="81" name="Image 7" descr="Image 7"/>
          <p:cNvPicPr>
            <a:picLocks noChangeAspect="1"/>
          </p:cNvPicPr>
          <p:nvPr/>
        </p:nvPicPr>
        <p:blipFill>
          <a:blip r:embed="rId3"/>
          <a:stretch>
            <a:fillRect/>
          </a:stretch>
        </p:blipFill>
        <p:spPr>
          <a:xfrm>
            <a:off x="1271464" y="363413"/>
            <a:ext cx="1968027" cy="768063"/>
          </a:xfrm>
          <a:prstGeom prst="rect">
            <a:avLst/>
          </a:prstGeom>
          <a:ln w="12700">
            <a:miter lim="400000"/>
          </a:ln>
        </p:spPr>
      </p:pic>
      <p:sp>
        <p:nvSpPr>
          <p:cNvPr id="82" name="Espace réservé du pied de page 4"/>
          <p:cNvSpPr txBox="1"/>
          <p:nvPr/>
        </p:nvSpPr>
        <p:spPr>
          <a:xfrm>
            <a:off x="7653937" y="6330711"/>
            <a:ext cx="1924785" cy="7078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60913" rIns="45718" bIns="60913">
            <a:spAutoFit/>
          </a:bodyPr>
          <a:lstStyle>
            <a:lvl1pPr algn="r">
              <a:defRPr b="1">
                <a:solidFill>
                  <a:srgbClr val="ED7433"/>
                </a:solidFill>
              </a:defRPr>
            </a:lvl1pPr>
          </a:lstStyle>
          <a:p>
            <a:pPr defTabSz="1218150"/>
            <a:r>
              <a:t>projet SAS Gironde</a:t>
            </a:r>
          </a:p>
        </p:txBody>
      </p:sp>
      <p:pic>
        <p:nvPicPr>
          <p:cNvPr id="9" name="Image 1" descr="Logo CHU-BDX-RVB">
            <a:extLst>
              <a:ext uri="{FF2B5EF4-FFF2-40B4-BE49-F238E27FC236}">
                <a16:creationId xmlns:a16="http://schemas.microsoft.com/office/drawing/2014/main" id="{F09A4F01-9986-43B5-BA3D-CDE357A1000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1665" y="425367"/>
            <a:ext cx="1251099" cy="64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445507"/>
      </p:ext>
    </p:extLst>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87"/>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9A52B5F4-1208-422F-B5F1-D8DF8E5B3FB9}"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214">
              <a:spcBef>
                <a:spcPts val="533"/>
              </a:spcBef>
              <a:spcAft>
                <a:spcPts val="1067"/>
              </a:spcAft>
              <a:buFont typeface="+mj-lt"/>
              <a:buNone/>
              <a:tabLst/>
              <a:defRPr sz="2000" b="1">
                <a:solidFill>
                  <a:schemeClr val="tx1">
                    <a:lumMod val="50000"/>
                    <a:lumOff val="50000"/>
                  </a:schemeClr>
                </a:solidFill>
              </a:defRPr>
            </a:lvl1pPr>
            <a:lvl2pPr marL="431659" indent="-191870">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124793308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870" indent="-191870">
              <a:spcBef>
                <a:spcPts val="533"/>
              </a:spcBef>
              <a:spcAft>
                <a:spcPts val="1067"/>
              </a:spcAft>
              <a:buFont typeface="+mj-lt"/>
              <a:buAutoNum type="arabicPeriod"/>
              <a:defRPr b="1"/>
            </a:lvl1pPr>
            <a:lvl2pPr marL="431659" indent="-19187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870" indent="-191870">
              <a:spcBef>
                <a:spcPts val="533"/>
              </a:spcBef>
              <a:spcAft>
                <a:spcPts val="1067"/>
              </a:spcAft>
              <a:buFont typeface="+mj-lt"/>
              <a:buAutoNum type="arabicPeriod"/>
              <a:defRPr b="1"/>
            </a:lvl1pPr>
            <a:lvl2pPr marL="431659" indent="-19187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870" indent="-191870">
              <a:spcBef>
                <a:spcPts val="533"/>
              </a:spcBef>
              <a:spcAft>
                <a:spcPts val="1067"/>
              </a:spcAft>
              <a:buFont typeface="+mj-lt"/>
              <a:buAutoNum type="arabicPeriod"/>
              <a:defRPr b="1"/>
            </a:lvl1pPr>
            <a:lvl2pPr marL="431659" indent="-191870">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3" y="639688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8455F1B-9BAF-4D51-B84D-CB04564B3E7D}"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04"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214245281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3" y="639688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C96B9B23-2944-43E3-961E-A24C72CF0FE1}"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875">
              <a:spcBef>
                <a:spcPts val="533"/>
              </a:spcBef>
              <a:spcAft>
                <a:spcPts val="1067"/>
              </a:spcAft>
              <a:buFont typeface="+mj-lt"/>
              <a:buNone/>
              <a:tabLst/>
              <a:defRPr sz="2000" b="1">
                <a:solidFill>
                  <a:schemeClr val="tx1">
                    <a:lumMod val="50000"/>
                    <a:lumOff val="50000"/>
                  </a:schemeClr>
                </a:solidFill>
              </a:defRPr>
            </a:lvl1pPr>
            <a:lvl2pPr marL="431659" indent="-191870">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04"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1"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71317624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3" y="639688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1F8C37E-5830-4DA9-8AE6-DA22FCC9FDFC}"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75">
              <a:spcBef>
                <a:spcPts val="533"/>
              </a:spcBef>
              <a:spcAft>
                <a:spcPts val="1067"/>
              </a:spcAft>
              <a:buFont typeface="+mj-lt"/>
              <a:buNone/>
              <a:tabLst/>
              <a:defRPr sz="2000" b="1">
                <a:solidFill>
                  <a:schemeClr val="tx1">
                    <a:lumMod val="50000"/>
                    <a:lumOff val="50000"/>
                  </a:schemeClr>
                </a:solidFill>
              </a:defRPr>
            </a:lvl1pPr>
            <a:lvl2pPr marL="431659" indent="-191870">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4"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341291221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3" y="639688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F906098D-44A4-46D9-8A87-2E830CD69A04}"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875">
              <a:spcBef>
                <a:spcPts val="533"/>
              </a:spcBef>
              <a:spcAft>
                <a:spcPts val="1067"/>
              </a:spcAft>
              <a:buFont typeface="+mj-lt"/>
              <a:buNone/>
              <a:tabLst/>
              <a:defRPr sz="2000" b="1">
                <a:solidFill>
                  <a:schemeClr val="tx1">
                    <a:lumMod val="50000"/>
                    <a:lumOff val="50000"/>
                  </a:schemeClr>
                </a:solidFill>
              </a:defRPr>
            </a:lvl1pPr>
            <a:lvl2pPr marL="431659" indent="-191870">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4"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7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84888811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681"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03" y="639688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6188942F-8A64-4FC3-AEA9-4D333185530C}"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27"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188163801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8848"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87"/>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65E09696-19ED-4605-9AA4-8A37BBB74AFA}"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616" anchor="ctr" anchorCtr="0"/>
          <a:lstStyle>
            <a:lvl1pPr marL="527573" indent="-527573">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343192859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62B983F9-AEDA-468A-A4F8-6A4BC28849C5}"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311"/>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278011447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76" name="Texte du titre"/>
          <p:cNvSpPr txBox="1">
            <a:spLocks noGrp="1"/>
          </p:cNvSpPr>
          <p:nvPr>
            <p:ph type="title"/>
          </p:nvPr>
        </p:nvSpPr>
        <p:spPr>
          <a:xfrm>
            <a:off x="2783635" y="230396"/>
            <a:ext cx="8798769" cy="982199"/>
          </a:xfrm>
          <a:prstGeom prst="rect">
            <a:avLst/>
          </a:prstGeom>
        </p:spPr>
        <p:txBody>
          <a:bodyPr/>
          <a:lstStyle>
            <a:lvl1pPr>
              <a:defRPr sz="3200" b="1">
                <a:solidFill>
                  <a:srgbClr val="2F4F94"/>
                </a:solidFill>
              </a:defRPr>
            </a:lvl1pPr>
          </a:lstStyle>
          <a:p>
            <a:r>
              <a:t>Texte du titre</a:t>
            </a:r>
          </a:p>
        </p:txBody>
      </p:sp>
      <p:sp>
        <p:nvSpPr>
          <p:cNvPr id="77" name="Texte niveau 1…"/>
          <p:cNvSpPr txBox="1">
            <a:spLocks noGrp="1"/>
          </p:cNvSpPr>
          <p:nvPr>
            <p:ph type="body" idx="1"/>
          </p:nvPr>
        </p:nvSpPr>
        <p:spPr>
          <a:xfrm>
            <a:off x="609600" y="1600203"/>
            <a:ext cx="10972800" cy="4525964"/>
          </a:xfrm>
          <a:prstGeom prst="rect">
            <a:avLst/>
          </a:prstGeom>
        </p:spPr>
        <p:txBody>
          <a:bodyPr/>
          <a:lstStyle>
            <a:lvl1pPr marL="540910" indent="-540910" algn="just">
              <a:spcBef>
                <a:spcPts val="1200"/>
              </a:spcBef>
              <a:buSzPct val="55000"/>
              <a:buFontTx/>
              <a:buBlip>
                <a:blip r:embed="rId2"/>
              </a:buBlip>
              <a:defRPr sz="2400">
                <a:solidFill>
                  <a:srgbClr val="09688F"/>
                </a:solidFill>
              </a:defRPr>
            </a:lvl1pPr>
            <a:lvl2pPr marL="984117" indent="-527259" algn="just">
              <a:spcBef>
                <a:spcPts val="1200"/>
              </a:spcBef>
              <a:buFontTx/>
              <a:defRPr sz="2400">
                <a:solidFill>
                  <a:srgbClr val="09688F"/>
                </a:solidFill>
              </a:defRPr>
            </a:lvl2pPr>
            <a:lvl3pPr algn="just">
              <a:spcBef>
                <a:spcPts val="1200"/>
              </a:spcBef>
              <a:buFontTx/>
              <a:defRPr sz="2400">
                <a:solidFill>
                  <a:srgbClr val="09688F"/>
                </a:solidFill>
              </a:defRPr>
            </a:lvl3pPr>
            <a:lvl4pPr marL="1675057" indent="-304544" algn="just">
              <a:spcBef>
                <a:spcPts val="1200"/>
              </a:spcBef>
              <a:buFontTx/>
              <a:buChar char="o"/>
              <a:defRPr sz="2400">
                <a:solidFill>
                  <a:srgbClr val="09688F"/>
                </a:solidFill>
              </a:defRPr>
            </a:lvl4pPr>
            <a:lvl5pPr marL="2131893" indent="-304544" algn="just">
              <a:spcBef>
                <a:spcPts val="1200"/>
              </a:spcBef>
              <a:buFontTx/>
              <a:defRPr sz="2400">
                <a:solidFill>
                  <a:srgbClr val="09688F"/>
                </a:solidFill>
              </a:defRPr>
            </a:lvl5pPr>
          </a:lstStyle>
          <a:p>
            <a:r>
              <a:t>Texte niveau 1</a:t>
            </a:r>
          </a:p>
          <a:p>
            <a:pPr lvl="1"/>
            <a:r>
              <a:t>Texte niveau 2</a:t>
            </a:r>
          </a:p>
          <a:p>
            <a:pPr lvl="2"/>
            <a:r>
              <a:t>Texte niveau 3</a:t>
            </a:r>
          </a:p>
          <a:p>
            <a:pPr lvl="3"/>
            <a:r>
              <a:t>Texte niveau 4</a:t>
            </a:r>
          </a:p>
          <a:p>
            <a:pPr lvl="4"/>
            <a:r>
              <a:t>Texte niveau 5</a:t>
            </a:r>
          </a:p>
        </p:txBody>
      </p:sp>
      <p:sp>
        <p:nvSpPr>
          <p:cNvPr id="78" name="Numéro de diapositive"/>
          <p:cNvSpPr txBox="1">
            <a:spLocks noGrp="1"/>
          </p:cNvSpPr>
          <p:nvPr>
            <p:ph type="sldNum" sz="quarter" idx="2"/>
          </p:nvPr>
        </p:nvSpPr>
        <p:spPr>
          <a:prstGeom prst="rect">
            <a:avLst/>
          </a:prstGeom>
        </p:spPr>
        <p:txBody>
          <a:bodyPr/>
          <a:lstStyle/>
          <a:p>
            <a:fld id="{86CB4B4D-7CA3-9044-876B-883B54F8677D}" type="slidenum">
              <a:rPr>
                <a:solidFill>
                  <a:srgbClr val="000000"/>
                </a:solidFill>
              </a:rPr>
              <a:pPr/>
              <a:t>‹N°›</a:t>
            </a:fld>
            <a:endParaRPr>
              <a:solidFill>
                <a:srgbClr val="000000"/>
              </a:solidFill>
            </a:endParaRPr>
          </a:p>
        </p:txBody>
      </p:sp>
      <p:sp>
        <p:nvSpPr>
          <p:cNvPr id="79" name="Rectangle 11"/>
          <p:cNvSpPr/>
          <p:nvPr/>
        </p:nvSpPr>
        <p:spPr>
          <a:xfrm>
            <a:off x="8" y="6477359"/>
            <a:ext cx="7623975" cy="123199"/>
          </a:xfrm>
          <a:prstGeom prst="rect">
            <a:avLst/>
          </a:prstGeom>
          <a:gradFill>
            <a:gsLst>
              <a:gs pos="0">
                <a:srgbClr val="226BB0"/>
              </a:gs>
              <a:gs pos="100000">
                <a:srgbClr val="58A163"/>
              </a:gs>
            </a:gsLst>
          </a:gradFill>
          <a:ln w="12700">
            <a:miter lim="400000"/>
          </a:ln>
        </p:spPr>
        <p:txBody>
          <a:bodyPr lIns="45718" tIns="60917" rIns="45718" bIns="60917" anchor="ctr"/>
          <a:lstStyle/>
          <a:p>
            <a:pPr algn="ctr" defTabSz="1218240">
              <a:defRPr>
                <a:solidFill>
                  <a:srgbClr val="FFFFFF"/>
                </a:solidFill>
              </a:defRPr>
            </a:pPr>
            <a:endParaRPr>
              <a:solidFill>
                <a:srgbClr val="FFFFFF"/>
              </a:solidFill>
            </a:endParaRPr>
          </a:p>
        </p:txBody>
      </p:sp>
      <p:pic>
        <p:nvPicPr>
          <p:cNvPr id="81" name="Image 7" descr="Image 7"/>
          <p:cNvPicPr>
            <a:picLocks noChangeAspect="1"/>
          </p:cNvPicPr>
          <p:nvPr/>
        </p:nvPicPr>
        <p:blipFill>
          <a:blip r:embed="rId3"/>
          <a:stretch>
            <a:fillRect/>
          </a:stretch>
        </p:blipFill>
        <p:spPr>
          <a:xfrm>
            <a:off x="1271464" y="363408"/>
            <a:ext cx="1968027" cy="768063"/>
          </a:xfrm>
          <a:prstGeom prst="rect">
            <a:avLst/>
          </a:prstGeom>
          <a:ln w="12700">
            <a:miter lim="400000"/>
          </a:ln>
        </p:spPr>
      </p:pic>
      <p:sp>
        <p:nvSpPr>
          <p:cNvPr id="82" name="Espace réservé du pied de page 4"/>
          <p:cNvSpPr txBox="1"/>
          <p:nvPr/>
        </p:nvSpPr>
        <p:spPr>
          <a:xfrm>
            <a:off x="7653933" y="6330711"/>
            <a:ext cx="1924785" cy="7078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60917" rIns="45718" bIns="60917">
            <a:spAutoFit/>
          </a:bodyPr>
          <a:lstStyle>
            <a:lvl1pPr algn="r">
              <a:defRPr b="1">
                <a:solidFill>
                  <a:srgbClr val="ED7433"/>
                </a:solidFill>
              </a:defRPr>
            </a:lvl1pPr>
          </a:lstStyle>
          <a:p>
            <a:pPr defTabSz="1218240"/>
            <a:r>
              <a:t>projet SAS Gironde</a:t>
            </a:r>
          </a:p>
        </p:txBody>
      </p:sp>
      <p:pic>
        <p:nvPicPr>
          <p:cNvPr id="9" name="Image 1" descr="Logo CHU-BDX-RVB">
            <a:extLst>
              <a:ext uri="{FF2B5EF4-FFF2-40B4-BE49-F238E27FC236}">
                <a16:creationId xmlns:a16="http://schemas.microsoft.com/office/drawing/2014/main" id="{F09A4F01-9986-43B5-BA3D-CDE357A1000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1665" y="425367"/>
            <a:ext cx="1251099" cy="64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531643"/>
      </p:ext>
    </p:extLst>
  </p:cSld>
  <p:clrMapOvr>
    <a:masterClrMapping/>
  </p:clrMapOvr>
  <p:transition spd="med"/>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97"/>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6A4A60EE-9D13-3442-9796-E718C6343EC1}"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238">
              <a:spcBef>
                <a:spcPts val="533"/>
              </a:spcBef>
              <a:spcAft>
                <a:spcPts val="1067"/>
              </a:spcAft>
              <a:buFont typeface="+mj-lt"/>
              <a:buNone/>
              <a:tabLst/>
              <a:defRPr sz="2000" b="1">
                <a:solidFill>
                  <a:schemeClr val="tx1">
                    <a:lumMod val="50000"/>
                    <a:lumOff val="50000"/>
                  </a:schemeClr>
                </a:solidFill>
              </a:defRPr>
            </a:lvl1pPr>
            <a:lvl2pPr marL="431755" indent="-19190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144947077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906" indent="-191906">
              <a:spcBef>
                <a:spcPts val="533"/>
              </a:spcBef>
              <a:spcAft>
                <a:spcPts val="1067"/>
              </a:spcAft>
              <a:buFont typeface="+mj-lt"/>
              <a:buAutoNum type="arabicPeriod"/>
              <a:defRPr b="1"/>
            </a:lvl1pPr>
            <a:lvl2pPr marL="431755" indent="-19190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906" indent="-191906">
              <a:spcBef>
                <a:spcPts val="533"/>
              </a:spcBef>
              <a:spcAft>
                <a:spcPts val="1067"/>
              </a:spcAft>
              <a:buFont typeface="+mj-lt"/>
              <a:buAutoNum type="arabicPeriod"/>
              <a:defRPr b="1"/>
            </a:lvl1pPr>
            <a:lvl2pPr marL="431755" indent="-19190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906" indent="-191906">
              <a:spcBef>
                <a:spcPts val="533"/>
              </a:spcBef>
              <a:spcAft>
                <a:spcPts val="1067"/>
              </a:spcAft>
              <a:buFont typeface="+mj-lt"/>
              <a:buAutoNum type="arabicPeriod"/>
              <a:defRPr b="1"/>
            </a:lvl1pPr>
            <a:lvl2pPr marL="431755" indent="-19190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89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251C71F6-E0A6-1740-B64F-38F332886BAF}"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48"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85397743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89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5E6183FC-BA60-7C49-ABF3-B50982741576}"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911">
              <a:spcBef>
                <a:spcPts val="533"/>
              </a:spcBef>
              <a:spcAft>
                <a:spcPts val="1067"/>
              </a:spcAft>
              <a:buFont typeface="+mj-lt"/>
              <a:buNone/>
              <a:tabLst/>
              <a:defRPr sz="2000" b="1">
                <a:solidFill>
                  <a:schemeClr val="tx1">
                    <a:lumMod val="50000"/>
                    <a:lumOff val="50000"/>
                  </a:schemeClr>
                </a:solidFill>
              </a:defRPr>
            </a:lvl1pPr>
            <a:lvl2pPr marL="431755" indent="-191906">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48"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9"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60177949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89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0597CDB5-73DC-8641-8CC1-FAD9379FD627}"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11">
              <a:spcBef>
                <a:spcPts val="533"/>
              </a:spcBef>
              <a:spcAft>
                <a:spcPts val="1067"/>
              </a:spcAft>
              <a:buFont typeface="+mj-lt"/>
              <a:buNone/>
              <a:tabLst/>
              <a:defRPr sz="2000" b="1">
                <a:solidFill>
                  <a:schemeClr val="tx1">
                    <a:lumMod val="50000"/>
                    <a:lumOff val="50000"/>
                  </a:schemeClr>
                </a:solidFill>
              </a:defRPr>
            </a:lvl1pPr>
            <a:lvl2pPr marL="431755" indent="-19190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210093779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89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E1290DD-BE4D-794B-919C-D565D1B9C67D}"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11">
              <a:spcBef>
                <a:spcPts val="533"/>
              </a:spcBef>
              <a:spcAft>
                <a:spcPts val="1067"/>
              </a:spcAft>
              <a:buFont typeface="+mj-lt"/>
              <a:buNone/>
              <a:tabLst/>
              <a:defRPr sz="2000" b="1">
                <a:solidFill>
                  <a:schemeClr val="tx1">
                    <a:lumMod val="50000"/>
                    <a:lumOff val="50000"/>
                  </a:schemeClr>
                </a:solidFill>
              </a:defRPr>
            </a:lvl1pPr>
            <a:lvl2pPr marL="431755" indent="-19190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9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80377259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705"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23" y="6396897"/>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7698221-35EF-134F-B87A-568DECC70F29}"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55"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210086347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9172"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97"/>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5F7325A3-5315-1B4B-A0D9-112471EB5837}"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724" anchor="ctr" anchorCtr="0"/>
          <a:lstStyle>
            <a:lvl1pPr marL="527693" indent="-527693">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132987963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321"/>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298095254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Rectangle 14"/>
          <p:cNvSpPr/>
          <p:nvPr userDrawn="1"/>
        </p:nvSpPr>
        <p:spPr>
          <a:xfrm>
            <a:off x="12" y="2234005"/>
            <a:ext cx="10914743" cy="2425083"/>
          </a:xfrm>
          <a:prstGeom prst="rect">
            <a:avLst/>
          </a:prstGeom>
          <a:solidFill>
            <a:srgbClr val="008080"/>
          </a:solidFill>
          <a:ln w="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121858" tIns="60929" rIns="121858" bIns="60929" rtlCol="0" anchor="ctr"/>
          <a:lstStyle/>
          <a:p>
            <a:pPr algn="ctr" defTabSz="1218510"/>
            <a:endParaRPr lang="fr-FR" sz="1900" dirty="0">
              <a:solidFill>
                <a:srgbClr val="FFFFFF"/>
              </a:solidFill>
            </a:endParaRPr>
          </a:p>
        </p:txBody>
      </p:sp>
      <p:sp>
        <p:nvSpPr>
          <p:cNvPr id="2" name="Titre 1"/>
          <p:cNvSpPr>
            <a:spLocks noGrp="1"/>
          </p:cNvSpPr>
          <p:nvPr>
            <p:ph type="ctrTitle"/>
          </p:nvPr>
        </p:nvSpPr>
        <p:spPr>
          <a:xfrm>
            <a:off x="824420" y="2943550"/>
            <a:ext cx="10090343" cy="1018903"/>
          </a:xfrm>
          <a:prstGeom prst="rect">
            <a:avLst/>
          </a:prstGeom>
        </p:spPr>
        <p:txBody>
          <a:bodyPr/>
          <a:lstStyle>
            <a:lvl1pPr algn="l">
              <a:defRPr>
                <a:solidFill>
                  <a:schemeClr val="bg1"/>
                </a:solidFill>
              </a:defRPr>
            </a:lvl1pPr>
          </a:lstStyle>
          <a:p>
            <a:r>
              <a:rPr lang="fr-FR" dirty="0"/>
              <a:t>Cliquez et modifiez le titre</a:t>
            </a:r>
          </a:p>
        </p:txBody>
      </p:sp>
      <p:sp>
        <p:nvSpPr>
          <p:cNvPr id="4" name="Espace réservé de la date 3"/>
          <p:cNvSpPr>
            <a:spLocks noGrp="1"/>
          </p:cNvSpPr>
          <p:nvPr>
            <p:ph type="dt" sz="half" idx="10"/>
          </p:nvPr>
        </p:nvSpPr>
        <p:spPr>
          <a:xfrm>
            <a:off x="270447" y="6331136"/>
            <a:ext cx="2844800" cy="365125"/>
          </a:xfrm>
          <a:prstGeom prst="rect">
            <a:avLst/>
          </a:prstGeom>
        </p:spPr>
        <p:txBody>
          <a:bodyPr/>
          <a:lstStyle>
            <a:lvl1pPr>
              <a:defRPr>
                <a:solidFill>
                  <a:srgbClr val="000066"/>
                </a:solidFill>
              </a:defRPr>
            </a:lvl1pPr>
          </a:lstStyle>
          <a:p>
            <a:endParaRPr lang="fr-FR" dirty="0"/>
          </a:p>
        </p:txBody>
      </p:sp>
      <p:pic>
        <p:nvPicPr>
          <p:cNvPr id="13" name="Picture 3" descr="I:\DIRECTION_GENERALE\COMMUNICATION\COM INTERNE\REFORME_TERRITORIALE\COM_EXTERNE\Diapo_ecran_accueil\visuel_ALPC.jpg"/>
          <p:cNvPicPr>
            <a:picLocks noChangeAspect="1" noChangeArrowheads="1"/>
          </p:cNvPicPr>
          <p:nvPr userDrawn="1"/>
        </p:nvPicPr>
        <p:blipFill>
          <a:blip r:embed="rId2" cstate="print"/>
          <a:srcRect/>
          <a:stretch>
            <a:fillRect/>
          </a:stretch>
        </p:blipFill>
        <p:spPr bwMode="auto">
          <a:xfrm>
            <a:off x="8831406" y="5428272"/>
            <a:ext cx="3360639" cy="1429769"/>
          </a:xfrm>
          <a:prstGeom prst="rect">
            <a:avLst/>
          </a:prstGeom>
          <a:noFill/>
        </p:spPr>
      </p:pic>
      <p:pic>
        <p:nvPicPr>
          <p:cNvPr id="1026" name="Image 7" descr="cid:image002.png@01D6A16D.5C1697A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8024" y="393702"/>
            <a:ext cx="4436535" cy="14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52461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82"/>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6A4A60EE-9D13-3442-9796-E718C6343EC1}"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257">
              <a:spcBef>
                <a:spcPts val="533"/>
              </a:spcBef>
              <a:spcAft>
                <a:spcPts val="1067"/>
              </a:spcAft>
              <a:buFont typeface="+mj-lt"/>
              <a:buNone/>
              <a:tabLst/>
              <a:defRPr sz="2000" b="1">
                <a:solidFill>
                  <a:schemeClr val="tx1">
                    <a:lumMod val="50000"/>
                    <a:lumOff val="50000"/>
                  </a:schemeClr>
                </a:solidFill>
              </a:defRPr>
            </a:lvl1pPr>
            <a:lvl2pPr marL="431829" indent="-191934">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33109507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934" indent="-191934">
              <a:spcBef>
                <a:spcPts val="533"/>
              </a:spcBef>
              <a:spcAft>
                <a:spcPts val="1067"/>
              </a:spcAft>
              <a:buFont typeface="+mj-lt"/>
              <a:buAutoNum type="arabicPeriod"/>
              <a:defRPr b="1"/>
            </a:lvl1pPr>
            <a:lvl2pPr marL="431829" indent="-191934">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934" indent="-191934">
              <a:spcBef>
                <a:spcPts val="533"/>
              </a:spcBef>
              <a:spcAft>
                <a:spcPts val="1067"/>
              </a:spcAft>
              <a:buFont typeface="+mj-lt"/>
              <a:buAutoNum type="arabicPeriod"/>
              <a:defRPr b="1"/>
            </a:lvl1pPr>
            <a:lvl2pPr marL="431829" indent="-191934">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934" indent="-191934">
              <a:spcBef>
                <a:spcPts val="533"/>
              </a:spcBef>
              <a:spcAft>
                <a:spcPts val="1067"/>
              </a:spcAft>
              <a:buFont typeface="+mj-lt"/>
              <a:buAutoNum type="arabicPeriod"/>
              <a:defRPr b="1"/>
            </a:lvl1pPr>
            <a:lvl2pPr marL="431829" indent="-191934">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882"/>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251C71F6-E0A6-1740-B64F-38F332886BAF}"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40"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357331169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3" y="6396882"/>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5E6183FC-BA60-7C49-ABF3-B50982741576}"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939">
              <a:spcBef>
                <a:spcPts val="533"/>
              </a:spcBef>
              <a:spcAft>
                <a:spcPts val="1067"/>
              </a:spcAft>
              <a:buFont typeface="+mj-lt"/>
              <a:buNone/>
              <a:tabLst/>
              <a:defRPr sz="2000" b="1">
                <a:solidFill>
                  <a:schemeClr val="tx1">
                    <a:lumMod val="50000"/>
                    <a:lumOff val="50000"/>
                  </a:schemeClr>
                </a:solidFill>
              </a:defRPr>
            </a:lvl1pPr>
            <a:lvl2pPr marL="431829" indent="-191934">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40"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9"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27512126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882"/>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0597CDB5-73DC-8641-8CC1-FAD9379FD627}"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39">
              <a:spcBef>
                <a:spcPts val="533"/>
              </a:spcBef>
              <a:spcAft>
                <a:spcPts val="1067"/>
              </a:spcAft>
              <a:buFont typeface="+mj-lt"/>
              <a:buNone/>
              <a:tabLst/>
              <a:defRPr sz="2000" b="1">
                <a:solidFill>
                  <a:schemeClr val="tx1">
                    <a:lumMod val="50000"/>
                    <a:lumOff val="50000"/>
                  </a:schemeClr>
                </a:solidFill>
              </a:defRPr>
            </a:lvl1pPr>
            <a:lvl2pPr marL="431829" indent="-191934">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0"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128400715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3" y="6396882"/>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E1290DD-BE4D-794B-919C-D565D1B9C67D}"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39">
              <a:spcBef>
                <a:spcPts val="533"/>
              </a:spcBef>
              <a:spcAft>
                <a:spcPts val="1067"/>
              </a:spcAft>
              <a:buFont typeface="+mj-lt"/>
              <a:buNone/>
              <a:tabLst/>
              <a:defRPr sz="2000" b="1">
                <a:solidFill>
                  <a:schemeClr val="tx1">
                    <a:lumMod val="50000"/>
                    <a:lumOff val="50000"/>
                  </a:schemeClr>
                </a:solidFill>
              </a:defRPr>
            </a:lvl1pPr>
            <a:lvl2pPr marL="431829" indent="-191934">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0"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9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84056859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724"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23" y="6396882"/>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7698221-35EF-134F-B87A-568DECC70F29}"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55"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389679174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9424"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82"/>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5F7325A3-5315-1B4B-A0D9-112471EB5837}"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808" anchor="ctr" anchorCtr="0"/>
          <a:lstStyle>
            <a:lvl1pPr marL="527787" indent="-527787">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295053830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306"/>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52998990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74"/>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6A4A60EE-9D13-3442-9796-E718C6343EC1}"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273">
              <a:spcBef>
                <a:spcPts val="533"/>
              </a:spcBef>
              <a:spcAft>
                <a:spcPts val="1067"/>
              </a:spcAft>
              <a:buFont typeface="+mj-lt"/>
              <a:buNone/>
              <a:tabLst/>
              <a:defRPr sz="2000" b="1">
                <a:solidFill>
                  <a:schemeClr val="tx1">
                    <a:lumMod val="50000"/>
                    <a:lumOff val="50000"/>
                  </a:schemeClr>
                </a:solidFill>
              </a:defRPr>
            </a:lvl1pPr>
            <a:lvl2pPr marL="431893" indent="-191958">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81065811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958" indent="-191958">
              <a:spcBef>
                <a:spcPts val="533"/>
              </a:spcBef>
              <a:spcAft>
                <a:spcPts val="1067"/>
              </a:spcAft>
              <a:buFont typeface="+mj-lt"/>
              <a:buAutoNum type="arabicPeriod"/>
              <a:defRPr b="1"/>
            </a:lvl1pPr>
            <a:lvl2pPr marL="431893" indent="-191958">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958" indent="-191958">
              <a:spcBef>
                <a:spcPts val="533"/>
              </a:spcBef>
              <a:spcAft>
                <a:spcPts val="1067"/>
              </a:spcAft>
              <a:buFont typeface="+mj-lt"/>
              <a:buAutoNum type="arabicPeriod"/>
              <a:defRPr b="1"/>
            </a:lvl1pPr>
            <a:lvl2pPr marL="431893" indent="-191958">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958" indent="-191958">
              <a:spcBef>
                <a:spcPts val="533"/>
              </a:spcBef>
              <a:spcAft>
                <a:spcPts val="1067"/>
              </a:spcAft>
              <a:buFont typeface="+mj-lt"/>
              <a:buAutoNum type="arabicPeriod"/>
              <a:defRPr b="1"/>
            </a:lvl1pPr>
            <a:lvl2pPr marL="431893" indent="-191958">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1" y="639687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251C71F6-E0A6-1740-B64F-38F332886BAF}"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40"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55509743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21" y="639687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5E6183FC-BA60-7C49-ABF3-B50982741576}"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963">
              <a:spcBef>
                <a:spcPts val="533"/>
              </a:spcBef>
              <a:spcAft>
                <a:spcPts val="1067"/>
              </a:spcAft>
              <a:buFont typeface="+mj-lt"/>
              <a:buNone/>
              <a:tabLst/>
              <a:defRPr sz="2000" b="1">
                <a:solidFill>
                  <a:schemeClr val="tx1">
                    <a:lumMod val="50000"/>
                    <a:lumOff val="50000"/>
                  </a:schemeClr>
                </a:solidFill>
              </a:defRPr>
            </a:lvl1pPr>
            <a:lvl2pPr marL="431893" indent="-191958">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40"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9"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6170391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1" y="639687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0597CDB5-73DC-8641-8CC1-FAD9379FD627}"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63">
              <a:spcBef>
                <a:spcPts val="533"/>
              </a:spcBef>
              <a:spcAft>
                <a:spcPts val="1067"/>
              </a:spcAft>
              <a:buFont typeface="+mj-lt"/>
              <a:buNone/>
              <a:tabLst/>
              <a:defRPr sz="2000" b="1">
                <a:solidFill>
                  <a:schemeClr val="tx1">
                    <a:lumMod val="50000"/>
                    <a:lumOff val="50000"/>
                  </a:schemeClr>
                </a:solidFill>
              </a:defRPr>
            </a:lvl1pPr>
            <a:lvl2pPr marL="431893" indent="-191958">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0"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38193694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21" y="639687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E1290DD-BE4D-794B-919C-D565D1B9C67D}"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63">
              <a:spcBef>
                <a:spcPts val="533"/>
              </a:spcBef>
              <a:spcAft>
                <a:spcPts val="1067"/>
              </a:spcAft>
              <a:buFont typeface="+mj-lt"/>
              <a:buNone/>
              <a:tabLst/>
              <a:defRPr sz="2000" b="1">
                <a:solidFill>
                  <a:schemeClr val="tx1">
                    <a:lumMod val="50000"/>
                    <a:lumOff val="50000"/>
                  </a:schemeClr>
                </a:solidFill>
              </a:defRPr>
            </a:lvl1pPr>
            <a:lvl2pPr marL="431893" indent="-191958">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0"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99"/>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36468151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740"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21" y="6396874"/>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7698221-35EF-134F-B87A-568DECC70F29}"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55"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189774220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964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74"/>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5F7325A3-5315-1B4B-A0D9-112471EB5837}"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880" anchor="ctr" anchorCtr="0"/>
          <a:lstStyle>
            <a:lvl1pPr marL="527867" indent="-527867">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105425932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298"/>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127534297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70"/>
            <a:ext cx="1560000" cy="461159"/>
          </a:xfrm>
          <a:prstGeom prst="rect">
            <a:avLst/>
          </a:prstGeom>
        </p:spPr>
        <p:txBody>
          <a:bodyPr vert="horz" lIns="0" tIns="0" rIns="0" bIns="0" rtlCol="0" anchor="ctr" anchorCtr="0">
            <a:noAutofit/>
          </a:bodyPr>
          <a:lstStyle>
            <a:lvl1pPr algn="l">
              <a:defRPr sz="1100" b="1">
                <a:solidFill>
                  <a:schemeClr val="tx1"/>
                </a:solidFill>
              </a:defRPr>
            </a:lvl1pPr>
          </a:lstStyle>
          <a:p>
            <a:fld id="{6A4A60EE-9D13-3442-9796-E718C6343EC1}" type="datetime1">
              <a:rPr lang="fr-FR" cap="all" smtClean="0">
                <a:solidFill>
                  <a:srgbClr val="000000"/>
                </a:solidFill>
              </a:rPr>
              <a:pPr/>
              <a:t>19/11/2025</a:t>
            </a:fld>
            <a:endParaRPr lang="fr-FR" cap="all" dirty="0">
              <a:solidFill>
                <a:srgbClr val="000000"/>
              </a:solidFill>
            </a:endParaRPr>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20"/>
            <a:ext cx="11232819" cy="323935"/>
          </a:xfrm>
        </p:spPr>
        <p:txBody>
          <a:bodyPr/>
          <a:lstStyle>
            <a:lvl1pPr marL="12700" indent="114292">
              <a:spcBef>
                <a:spcPts val="533"/>
              </a:spcBef>
              <a:spcAft>
                <a:spcPts val="1067"/>
              </a:spcAft>
              <a:buFont typeface="+mj-lt"/>
              <a:buNone/>
              <a:tabLst/>
              <a:defRPr sz="2000" b="1">
                <a:solidFill>
                  <a:schemeClr val="tx1">
                    <a:lumMod val="50000"/>
                    <a:lumOff val="50000"/>
                  </a:schemeClr>
                </a:solidFill>
              </a:defRPr>
            </a:lvl1pPr>
            <a:lvl2pPr marL="431968" indent="-19198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5"/>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381962592"/>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431371" y="2084857"/>
            <a:ext cx="3360000" cy="3840427"/>
          </a:xfrm>
        </p:spPr>
        <p:txBody>
          <a:bodyPr/>
          <a:lstStyle>
            <a:lvl1pPr marL="191986" indent="-191986">
              <a:spcBef>
                <a:spcPts val="533"/>
              </a:spcBef>
              <a:spcAft>
                <a:spcPts val="1067"/>
              </a:spcAft>
              <a:buFont typeface="+mj-lt"/>
              <a:buAutoNum type="arabicPeriod"/>
              <a:defRPr b="1"/>
            </a:lvl1pPr>
            <a:lvl2pPr marL="431968" indent="-19198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986" indent="-191986">
              <a:spcBef>
                <a:spcPts val="533"/>
              </a:spcBef>
              <a:spcAft>
                <a:spcPts val="1067"/>
              </a:spcAft>
              <a:buFont typeface="+mj-lt"/>
              <a:buAutoNum type="arabicPeriod"/>
              <a:defRPr b="1"/>
            </a:lvl1pPr>
            <a:lvl2pPr marL="431968" indent="-19198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986" indent="-191986">
              <a:spcBef>
                <a:spcPts val="533"/>
              </a:spcBef>
              <a:spcAft>
                <a:spcPts val="1067"/>
              </a:spcAft>
              <a:buFont typeface="+mj-lt"/>
              <a:buAutoNum type="arabicPeriod"/>
              <a:defRPr b="1"/>
            </a:lvl1pPr>
            <a:lvl2pPr marL="431968" indent="-191986">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12" y="6396870"/>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251C71F6-E0A6-1740-B64F-38F332886BAF}" type="datetime1">
              <a:rPr lang="fr-FR" cap="all" smtClean="0">
                <a:solidFill>
                  <a:srgbClr val="000000"/>
                </a:solidFill>
              </a:rPr>
              <a:pPr/>
              <a:t>19/11/2025</a:t>
            </a:fld>
            <a:endParaRPr lang="fr-FR" cap="all" dirty="0">
              <a:solidFill>
                <a:srgbClr val="000000"/>
              </a:solidFill>
            </a:endParaRPr>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48" y="910403"/>
            <a:ext cx="11233151" cy="719988"/>
          </a:xfrm>
        </p:spPr>
        <p:txBody>
          <a:bodyPr/>
          <a:lstStyle/>
          <a:p>
            <a:r>
              <a:rPr lang="fr-FR" dirty="0"/>
              <a:t>Sommaire</a:t>
            </a: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226409827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12" y="6396870"/>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5E6183FC-BA60-7C49-ABF3-B50982741576}" type="datetime1">
              <a:rPr lang="fr-FR" cap="all" smtClean="0">
                <a:solidFill>
                  <a:srgbClr val="000000"/>
                </a:solidFill>
              </a:rPr>
              <a:pPr/>
              <a:t>19/11/2025</a:t>
            </a:fld>
            <a:endParaRPr lang="fr-FR" cap="all" dirty="0">
              <a:solidFill>
                <a:srgbClr val="000000"/>
              </a:solidFill>
            </a:endParaRPr>
          </a:p>
        </p:txBody>
      </p:sp>
      <p:sp>
        <p:nvSpPr>
          <p:cNvPr id="26" name="Espace réservé du pied de page 4">
            <a:extLst>
              <a:ext uri="{FF2B5EF4-FFF2-40B4-BE49-F238E27FC236}">
                <a16:creationId xmlns:a16="http://schemas.microsoft.com/office/drawing/2014/main" id="{745ED2D7-3CC1-3B41-AA37-64BDE1CE2471}"/>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20"/>
            <a:ext cx="11232819" cy="323935"/>
          </a:xfrm>
        </p:spPr>
        <p:txBody>
          <a:bodyPr/>
          <a:lstStyle>
            <a:lvl1pPr marL="0" indent="126991">
              <a:spcBef>
                <a:spcPts val="533"/>
              </a:spcBef>
              <a:spcAft>
                <a:spcPts val="1067"/>
              </a:spcAft>
              <a:buFont typeface="+mj-lt"/>
              <a:buNone/>
              <a:tabLst/>
              <a:defRPr sz="2000" b="1">
                <a:solidFill>
                  <a:schemeClr val="tx1">
                    <a:lumMod val="50000"/>
                    <a:lumOff val="50000"/>
                  </a:schemeClr>
                </a:solidFill>
              </a:defRPr>
            </a:lvl1pPr>
            <a:lvl2pPr marL="431968" indent="-191986">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48" y="910403"/>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9" y="2276875"/>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34967251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431371"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12" y="6396870"/>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0597CDB5-73DC-8641-8CC1-FAD9379FD627}"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91">
              <a:spcBef>
                <a:spcPts val="533"/>
              </a:spcBef>
              <a:spcAft>
                <a:spcPts val="1067"/>
              </a:spcAft>
              <a:buFont typeface="+mj-lt"/>
              <a:buNone/>
              <a:tabLst/>
              <a:defRPr sz="2000" b="1">
                <a:solidFill>
                  <a:schemeClr val="tx1">
                    <a:lumMod val="50000"/>
                    <a:lumOff val="50000"/>
                  </a:schemeClr>
                </a:solidFill>
              </a:defRPr>
            </a:lvl1pPr>
            <a:lvl2pPr marL="431968" indent="-19198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5"/>
            <a:ext cx="7488832" cy="3840427"/>
          </a:xfrm>
        </p:spPr>
        <p:txBody>
          <a:bodyPr/>
          <a:lstStyle/>
          <a:p>
            <a:r>
              <a:rPr lang="fr-FR" smtClean="0"/>
              <a:t>Cliquez sur l'icône pour ajouter une image</a:t>
            </a:r>
            <a:endParaRPr lang="fr-FR"/>
          </a:p>
        </p:txBody>
      </p:sp>
    </p:spTree>
    <p:extLst>
      <p:ext uri="{BB962C8B-B14F-4D97-AF65-F5344CB8AC3E}">
        <p14:creationId xmlns:p14="http://schemas.microsoft.com/office/powerpoint/2010/main" val="17980685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solidFill>
                  <a:srgbClr val="000000"/>
                </a:solidFill>
              </a:rPr>
              <a:p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8304245" y="2276875"/>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12" y="6396870"/>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8E1290DD-BE4D-794B-919C-D565D1B9C67D}" type="datetime1">
              <a:rPr lang="fr-FR" cap="all" smtClean="0">
                <a:solidFill>
                  <a:srgbClr val="000000"/>
                </a:solidFill>
              </a:rPr>
              <a:pPr/>
              <a:t>19/11/2025</a:t>
            </a:fld>
            <a:endParaRPr lang="fr-FR" cap="all" dirty="0">
              <a:solidFill>
                <a:srgbClr val="000000"/>
              </a:solidFill>
            </a:endParaRPr>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20"/>
            <a:ext cx="11232819" cy="323935"/>
          </a:xfrm>
        </p:spPr>
        <p:txBody>
          <a:bodyPr/>
          <a:lstStyle>
            <a:lvl1pPr marL="0" indent="126991">
              <a:spcBef>
                <a:spcPts val="533"/>
              </a:spcBef>
              <a:spcAft>
                <a:spcPts val="1067"/>
              </a:spcAft>
              <a:buFont typeface="+mj-lt"/>
              <a:buNone/>
              <a:tabLst/>
              <a:defRPr sz="2000" b="1">
                <a:solidFill>
                  <a:schemeClr val="tx1">
                    <a:lumMod val="50000"/>
                    <a:lumOff val="50000"/>
                  </a:schemeClr>
                </a:solidFill>
              </a:defRPr>
            </a:lvl1pPr>
            <a:lvl2pPr marL="431968" indent="-191986">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48" y="910403"/>
            <a:ext cx="11233151" cy="719988"/>
          </a:xfrm>
        </p:spPr>
        <p:txBody>
          <a:bodyPr/>
          <a:lstStyle/>
          <a:p>
            <a:r>
              <a:rPr lang="fr-FR" dirty="0"/>
              <a:t>Titre</a:t>
            </a:r>
          </a:p>
        </p:txBody>
      </p:sp>
      <p:sp>
        <p:nvSpPr>
          <p:cNvPr id="20" name="Espace réservé du pied de page 4">
            <a:extLst>
              <a:ext uri="{FF2B5EF4-FFF2-40B4-BE49-F238E27FC236}">
                <a16:creationId xmlns:a16="http://schemas.microsoft.com/office/drawing/2014/main" id="{D46074BB-6BF7-8249-9377-D0271B2AECBB}"/>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98"/>
            <a:ext cx="7681384" cy="3839633"/>
          </a:xfrm>
        </p:spPr>
        <p:txBody>
          <a:bodyPr/>
          <a:lstStyle/>
          <a:p>
            <a:r>
              <a:rPr lang="fr-FR" smtClean="0"/>
              <a:t>Cliquez sur l'icône pour ajouter un graphique</a:t>
            </a:r>
            <a:endParaRPr lang="fr-FR"/>
          </a:p>
        </p:txBody>
      </p:sp>
    </p:spTree>
    <p:extLst>
      <p:ext uri="{BB962C8B-B14F-4D97-AF65-F5344CB8AC3E}">
        <p14:creationId xmlns:p14="http://schemas.microsoft.com/office/powerpoint/2010/main" val="416989610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29DF172-12F0-D244-8F51-E16DC0507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36000" y="336000"/>
            <a:ext cx="1920000" cy="1920000"/>
          </a:xfrm>
          <a:prstGeom prst="rect">
            <a:avLst/>
          </a:prstGeom>
        </p:spPr>
      </p:pic>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00" b="1" cap="all" baseline="0"/>
            </a:lvl1pPr>
            <a:lvl2pPr marL="122758" indent="0">
              <a:spcBef>
                <a:spcPts val="667"/>
              </a:spcBef>
              <a:spcAft>
                <a:spcPts val="0"/>
              </a:spcAft>
              <a:buNone/>
              <a:tabLst/>
              <a:defRPr sz="2500"/>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12" y="6396870"/>
            <a:ext cx="1613913" cy="461159"/>
          </a:xfrm>
          <a:prstGeom prst="rect">
            <a:avLst/>
          </a:prstGeom>
        </p:spPr>
        <p:txBody>
          <a:bodyPr vert="horz" lIns="0" tIns="0" rIns="0" bIns="0" rtlCol="0" anchor="ctr" anchorCtr="0">
            <a:noAutofit/>
          </a:bodyPr>
          <a:lstStyle>
            <a:lvl1pPr algn="l">
              <a:defRPr sz="1100" b="1">
                <a:solidFill>
                  <a:schemeClr val="tx1"/>
                </a:solidFill>
              </a:defRPr>
            </a:lvl1pPr>
          </a:lstStyle>
          <a:p>
            <a:fld id="{D7698221-35EF-134F-B87A-568DECC70F29}" type="datetime1">
              <a:rPr lang="fr-FR" cap="all" smtClean="0">
                <a:solidFill>
                  <a:srgbClr val="000000"/>
                </a:solidFill>
              </a:rPr>
              <a:pPr/>
              <a:t>19/11/2025</a:t>
            </a:fld>
            <a:endParaRPr lang="fr-FR" cap="all" dirty="0">
              <a:solidFill>
                <a:srgbClr val="000000"/>
              </a:solidFill>
            </a:endParaRPr>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fld id="{733122C9-A0B9-462F-8757-0847AD287B63}" type="slidenum">
              <a:rPr lang="fr-FR" smtClean="0">
                <a:solidFill>
                  <a:srgbClr val="000000"/>
                </a:solidFill>
              </a:rPr>
              <a:pPr/>
              <a:t>‹N°›</a:t>
            </a:fld>
            <a:endParaRPr lang="fr-FR" dirty="0">
              <a:solidFill>
                <a:srgbClr val="000000"/>
              </a:solidFill>
            </a:endParaRPr>
          </a:p>
        </p:txBody>
      </p:sp>
      <p:sp>
        <p:nvSpPr>
          <p:cNvPr id="16" name="Espace réservé du pied de page 4">
            <a:extLst>
              <a:ext uri="{FF2B5EF4-FFF2-40B4-BE49-F238E27FC236}">
                <a16:creationId xmlns:a16="http://schemas.microsoft.com/office/drawing/2014/main" id="{4D728EC0-9FC5-AB4E-B907-86A468EF1E2A}"/>
              </a:ext>
            </a:extLst>
          </p:cNvPr>
          <p:cNvSpPr>
            <a:spLocks noGrp="1"/>
          </p:cNvSpPr>
          <p:nvPr>
            <p:ph type="ftr" sz="quarter" idx="3"/>
          </p:nvPr>
        </p:nvSpPr>
        <p:spPr bwMode="gray">
          <a:xfrm>
            <a:off x="5423955" y="260648"/>
            <a:ext cx="6241025"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pic>
        <p:nvPicPr>
          <p:cNvPr id="15" name="Image 14">
            <a:extLst>
              <a:ext uri="{FF2B5EF4-FFF2-40B4-BE49-F238E27FC236}">
                <a16:creationId xmlns:a16="http://schemas.microsoft.com/office/drawing/2014/main" id="{0B5534E2-19C3-C848-AD92-C2BA62CED4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753076" y="466404"/>
            <a:ext cx="2660949" cy="1533429"/>
          </a:xfrm>
          <a:prstGeom prst="rect">
            <a:avLst/>
          </a:prstGeom>
        </p:spPr>
      </p:pic>
    </p:spTree>
    <p:extLst>
      <p:ext uri="{BB962C8B-B14F-4D97-AF65-F5344CB8AC3E}">
        <p14:creationId xmlns:p14="http://schemas.microsoft.com/office/powerpoint/2010/main" val="327566226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4"/>
            <a:ext cx="12192000" cy="5925277"/>
          </a:xfrm>
          <a:solidFill>
            <a:schemeClr val="tx2"/>
          </a:solidFill>
        </p:spPr>
        <p:txBody>
          <a:bodyPr tIns="1439892"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70"/>
            <a:ext cx="1560000" cy="461159"/>
          </a:xfrm>
          <a:prstGeom prst="rect">
            <a:avLst/>
          </a:prstGeom>
        </p:spPr>
        <p:txBody>
          <a:bodyPr vert="horz" lIns="0" tIns="0" rIns="0" bIns="0" rtlCol="0" anchor="ctr" anchorCtr="0">
            <a:noAutofit/>
          </a:bodyPr>
          <a:lstStyle>
            <a:lvl1pPr algn="l">
              <a:defRPr sz="1100" b="1">
                <a:solidFill>
                  <a:schemeClr val="bg1"/>
                </a:solidFill>
              </a:defRPr>
            </a:lvl1pPr>
          </a:lstStyle>
          <a:p>
            <a:fld id="{5F7325A3-5315-1B4B-A0D9-112471EB5837}" type="datetime1">
              <a:rPr lang="fr-FR" cap="all" smtClean="0">
                <a:solidFill>
                  <a:srgbClr val="FFFFFF"/>
                </a:solidFill>
              </a:rPr>
              <a:pPr/>
              <a:t>19/11/2025</a:t>
            </a:fld>
            <a:endParaRPr lang="fr-FR" cap="all" dirty="0">
              <a:solidFill>
                <a:srgbClr val="FFFFFF"/>
              </a:solidFill>
            </a:endParaRP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479964" anchor="ctr" anchorCtr="0"/>
          <a:lstStyle>
            <a:lvl1pPr marL="527960" indent="-527960">
              <a:buFont typeface="+mj-lt"/>
              <a:buAutoNum type="arabicPeriod"/>
              <a:defRPr sz="430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bg1"/>
                </a:solidFill>
              </a:defRPr>
            </a:lvl1pPr>
          </a:lstStyle>
          <a:p>
            <a:fld id="{733122C9-A0B9-462F-8757-0847AD287B63}" type="slidenum">
              <a:rPr lang="fr-FR" smtClean="0">
                <a:solidFill>
                  <a:srgbClr val="FFFFFF"/>
                </a:solidFill>
              </a:rPr>
              <a:pPr/>
              <a:t>‹N°›</a:t>
            </a:fld>
            <a:endParaRPr lang="fr-FR" dirty="0">
              <a:solidFill>
                <a:srgbClr val="FFFFFF"/>
              </a:solidFill>
            </a:endParaRP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r>
              <a:rPr lang="fr-FR" dirty="0">
                <a:solidFill>
                  <a:srgbClr val="000000"/>
                </a:solidFill>
              </a:rPr>
              <a:t>Intitulé de la direction/service</a:t>
            </a:r>
          </a:p>
        </p:txBody>
      </p:sp>
    </p:spTree>
    <p:extLst>
      <p:ext uri="{BB962C8B-B14F-4D97-AF65-F5344CB8AC3E}">
        <p14:creationId xmlns:p14="http://schemas.microsoft.com/office/powerpoint/2010/main" val="146532290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solidFill>
                  <a:srgbClr val="000000">
                    <a:alpha val="0"/>
                  </a:srgbClr>
                </a:solidFill>
              </a:rPr>
              <a:pPr/>
              <a:t>19/11/2025</a:t>
            </a:fld>
            <a:endParaRPr lang="fr-FR" dirty="0">
              <a:solidFill>
                <a:srgbClr val="000000">
                  <a:alpha val="0"/>
                </a:srgbClr>
              </a:solidFill>
            </a:endParaRPr>
          </a:p>
        </p:txBody>
      </p:sp>
      <p:sp>
        <p:nvSpPr>
          <p:cNvPr id="5" name="Espace réservé du pied de page 4"/>
          <p:cNvSpPr>
            <a:spLocks noGrp="1"/>
          </p:cNvSpPr>
          <p:nvPr>
            <p:ph type="ftr" sz="quarter" idx="11"/>
          </p:nvPr>
        </p:nvSpPr>
        <p:spPr bwMode="gray">
          <a:xfrm>
            <a:off x="960000" y="5829294"/>
            <a:ext cx="4320000" cy="597263"/>
          </a:xfrm>
        </p:spPr>
        <p:txBody>
          <a:bodyPr anchor="ctr" anchorCtr="0"/>
          <a:lstStyle>
            <a:lvl1pPr algn="l">
              <a:defRPr sz="1500"/>
            </a:lvl1pPr>
          </a:lstStyle>
          <a:p>
            <a:r>
              <a:rPr lang="fr-FR" dirty="0">
                <a:solidFill>
                  <a:srgbClr val="000000"/>
                </a:solidFill>
              </a:rPr>
              <a:t>Intitulé de la direction/service</a:t>
            </a: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10" name="Image 9">
            <a:extLst>
              <a:ext uri="{FF2B5EF4-FFF2-40B4-BE49-F238E27FC236}">
                <a16:creationId xmlns:a16="http://schemas.microsoft.com/office/drawing/2014/main" id="{753DF2B5-DDEC-9F4F-AC71-1D361A99E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8315051" y="720510"/>
            <a:ext cx="2906136" cy="1674723"/>
          </a:xfrm>
          <a:prstGeom prst="rect">
            <a:avLst/>
          </a:prstGeom>
        </p:spPr>
      </p:pic>
      <p:pic>
        <p:nvPicPr>
          <p:cNvPr id="11" name="Image 10">
            <a:extLst>
              <a:ext uri="{FF2B5EF4-FFF2-40B4-BE49-F238E27FC236}">
                <a16:creationId xmlns:a16="http://schemas.microsoft.com/office/drawing/2014/main" id="{AA456506-B875-0447-AE4C-DB9009046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20000" y="480000"/>
            <a:ext cx="3600000" cy="3600000"/>
          </a:xfrm>
          <a:prstGeom prst="rect">
            <a:avLst/>
          </a:prstGeom>
        </p:spPr>
      </p:pic>
    </p:spTree>
    <p:extLst>
      <p:ext uri="{BB962C8B-B14F-4D97-AF65-F5344CB8AC3E}">
        <p14:creationId xmlns:p14="http://schemas.microsoft.com/office/powerpoint/2010/main" val="58694595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Rectangle 14"/>
          <p:cNvSpPr/>
          <p:nvPr userDrawn="1"/>
        </p:nvSpPr>
        <p:spPr>
          <a:xfrm>
            <a:off x="11" y="2234005"/>
            <a:ext cx="10914743" cy="2425083"/>
          </a:xfrm>
          <a:prstGeom prst="rect">
            <a:avLst/>
          </a:prstGeom>
          <a:solidFill>
            <a:srgbClr val="008080"/>
          </a:solidFill>
          <a:ln w="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lIns="121912" tIns="60956" rIns="121912" bIns="60956" rtlCol="0" anchor="ctr"/>
          <a:lstStyle/>
          <a:p>
            <a:pPr algn="ctr" defTabSz="1219110"/>
            <a:endParaRPr lang="fr-FR" dirty="0">
              <a:solidFill>
                <a:srgbClr val="FFFFFF"/>
              </a:solidFill>
            </a:endParaRPr>
          </a:p>
        </p:txBody>
      </p:sp>
      <p:sp>
        <p:nvSpPr>
          <p:cNvPr id="2" name="Titre 1"/>
          <p:cNvSpPr>
            <a:spLocks noGrp="1"/>
          </p:cNvSpPr>
          <p:nvPr>
            <p:ph type="ctrTitle"/>
          </p:nvPr>
        </p:nvSpPr>
        <p:spPr>
          <a:xfrm>
            <a:off x="824418" y="2943527"/>
            <a:ext cx="10090343" cy="1018903"/>
          </a:xfrm>
          <a:prstGeom prst="rect">
            <a:avLst/>
          </a:prstGeom>
        </p:spPr>
        <p:txBody>
          <a:bodyPr/>
          <a:lstStyle>
            <a:lvl1pPr algn="l">
              <a:defRPr>
                <a:solidFill>
                  <a:schemeClr val="bg1"/>
                </a:solidFill>
              </a:defRPr>
            </a:lvl1pPr>
          </a:lstStyle>
          <a:p>
            <a:r>
              <a:rPr lang="fr-FR" dirty="0"/>
              <a:t>Cliquez et modifiez le titre</a:t>
            </a:r>
          </a:p>
        </p:txBody>
      </p:sp>
      <p:sp>
        <p:nvSpPr>
          <p:cNvPr id="4" name="Espace réservé de la date 3"/>
          <p:cNvSpPr>
            <a:spLocks noGrp="1"/>
          </p:cNvSpPr>
          <p:nvPr>
            <p:ph type="dt" sz="half" idx="10"/>
          </p:nvPr>
        </p:nvSpPr>
        <p:spPr>
          <a:xfrm>
            <a:off x="270447" y="6331136"/>
            <a:ext cx="2844800" cy="365125"/>
          </a:xfrm>
          <a:prstGeom prst="rect">
            <a:avLst/>
          </a:prstGeom>
        </p:spPr>
        <p:txBody>
          <a:bodyPr/>
          <a:lstStyle>
            <a:lvl1pPr>
              <a:defRPr>
                <a:solidFill>
                  <a:srgbClr val="000066"/>
                </a:solidFill>
              </a:defRPr>
            </a:lvl1pPr>
          </a:lstStyle>
          <a:p>
            <a:endParaRPr lang="fr-FR" dirty="0"/>
          </a:p>
        </p:txBody>
      </p:sp>
      <p:pic>
        <p:nvPicPr>
          <p:cNvPr id="13" name="Picture 3" descr="I:\DIRECTION_GENERALE\COMMUNICATION\COM INTERNE\REFORME_TERRITORIALE\COM_EXTERNE\Diapo_ecran_accueil\visuel_ALPC.jpg"/>
          <p:cNvPicPr>
            <a:picLocks noChangeAspect="1" noChangeArrowheads="1"/>
          </p:cNvPicPr>
          <p:nvPr userDrawn="1"/>
        </p:nvPicPr>
        <p:blipFill>
          <a:blip r:embed="rId2" cstate="print"/>
          <a:srcRect/>
          <a:stretch>
            <a:fillRect/>
          </a:stretch>
        </p:blipFill>
        <p:spPr bwMode="auto">
          <a:xfrm>
            <a:off x="8831379" y="5428245"/>
            <a:ext cx="3360639" cy="1429769"/>
          </a:xfrm>
          <a:prstGeom prst="rect">
            <a:avLst/>
          </a:prstGeom>
          <a:noFill/>
        </p:spPr>
      </p:pic>
      <p:pic>
        <p:nvPicPr>
          <p:cNvPr id="1026" name="Image 7" descr="cid:image002.png@01D6A16D.5C1697A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8017" y="393702"/>
            <a:ext cx="4436535" cy="14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03895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CDAB477-7079-404C-8D5C-CFEB1BB16386}" type="datetimeFigureOut">
              <a:rPr lang="fr-FR" smtClean="0">
                <a:solidFill>
                  <a:srgbClr val="000000"/>
                </a:solidFill>
              </a:rPr>
              <a:pPr/>
              <a:t>19/11/2025</a:t>
            </a:fld>
            <a:endParaRPr lang="fr-FR">
              <a:solidFill>
                <a:srgbClr val="000000"/>
              </a:solidFill>
            </a:endParaRPr>
          </a:p>
        </p:txBody>
      </p:sp>
      <p:sp>
        <p:nvSpPr>
          <p:cNvPr id="5" name="Espace réservé du pied de page 4"/>
          <p:cNvSpPr>
            <a:spLocks noGrp="1"/>
          </p:cNvSpPr>
          <p:nvPr>
            <p:ph type="ftr" sz="quarter" idx="11"/>
          </p:nvPr>
        </p:nvSpPr>
        <p:spPr/>
        <p:txBody>
          <a:bodyPr/>
          <a:lstStyle/>
          <a:p>
            <a:endParaRPr lang="fr-FR">
              <a:solidFill>
                <a:srgbClr val="000000"/>
              </a:solidFill>
            </a:endParaRPr>
          </a:p>
        </p:txBody>
      </p:sp>
      <p:sp>
        <p:nvSpPr>
          <p:cNvPr id="6" name="Espace réservé du numéro de diapositive 5"/>
          <p:cNvSpPr>
            <a:spLocks noGrp="1"/>
          </p:cNvSpPr>
          <p:nvPr>
            <p:ph type="sldNum" sz="quarter" idx="12"/>
          </p:nvPr>
        </p:nvSpPr>
        <p:spPr/>
        <p:txBody>
          <a:bodyPr/>
          <a:lstStyle/>
          <a:p>
            <a:fld id="{FD010314-888A-4265-9841-66F647F5EA55}" type="slidenum">
              <a:rPr lang="fr-FR" smtClean="0">
                <a:solidFill>
                  <a:srgbClr val="000000"/>
                </a:solidFill>
              </a:rPr>
              <a:pPr/>
              <a:t>‹N°›</a:t>
            </a:fld>
            <a:endParaRPr lang="fr-FR">
              <a:solidFill>
                <a:srgbClr val="000000"/>
              </a:solidFill>
            </a:endParaRPr>
          </a:p>
        </p:txBody>
      </p:sp>
    </p:spTree>
    <p:extLst>
      <p:ext uri="{BB962C8B-B14F-4D97-AF65-F5344CB8AC3E}">
        <p14:creationId xmlns:p14="http://schemas.microsoft.com/office/powerpoint/2010/main" val="113537569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6"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smtClean="0"/>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99"/>
            <a:ext cx="6840000"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1769300214"/>
      </p:ext>
    </p:extLst>
  </p:cSld>
  <p:clrMapOvr>
    <a:masterClrMapping/>
  </p:clrMapOvr>
  <p:extLst mod="1">
    <p:ext uri="{DCECCB84-F9BA-43D5-87BE-67443E8EF086}">
      <p15:sldGuideLst xmlns:p15="http://schemas.microsoft.com/office/powerpoint/2012/main"/>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6"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416" y="2188868"/>
            <a:ext cx="5247825"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29" y="2188899"/>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303370885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6"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99"/>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57382776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23" y="497002"/>
            <a:ext cx="11186809" cy="5272391"/>
          </a:xfrm>
          <a:prstGeom prst="rect">
            <a:avLst/>
          </a:prstGeom>
          <a:solidFill>
            <a:schemeClr val="tx1"/>
          </a:solidFill>
        </p:spPr>
        <p:txBody>
          <a:bodyPr lIns="396000" tIns="180000">
            <a:normAutofit/>
          </a:bodyPr>
          <a:lstStyle>
            <a:lvl1pPr algn="l">
              <a:defRPr sz="2500"/>
            </a:lvl1pPr>
          </a:lstStyle>
          <a:p>
            <a:r>
              <a:rPr lang="fr-FR" dirty="0"/>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77715597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9"/>
            <a:ext cx="11185200" cy="5272797"/>
          </a:xfr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204"/>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8636374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9"/>
            <a:ext cx="11185200" cy="5272797"/>
          </a:xfr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204"/>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63922140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9"/>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204"/>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25129479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9"/>
            <a:ext cx="11185200" cy="5272797"/>
          </a:xfr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204"/>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92222005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9"/>
            <a:ext cx="11185200" cy="5272797"/>
          </a:xfr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204"/>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50490294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129907721"/>
      </p:ext>
    </p:extLst>
  </p:cSld>
  <p:clrMapOvr>
    <a:masterClrMapping/>
  </p:clrMapOvr>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tx2"/>
          </a:solidFill>
        </p:spPr>
        <p:txBody>
          <a:bodyPr/>
          <a:lstStyle/>
          <a:p>
            <a:r>
              <a:rPr lang="fr-FR" smtClean="0"/>
              <a:t>Modifiez le style du titre</a:t>
            </a:r>
            <a:endParaRPr lang="fr-FR"/>
          </a:p>
        </p:txBody>
      </p:sp>
    </p:spTree>
    <p:extLst>
      <p:ext uri="{BB962C8B-B14F-4D97-AF65-F5344CB8AC3E}">
        <p14:creationId xmlns:p14="http://schemas.microsoft.com/office/powerpoint/2010/main" val="158848881"/>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1"/>
          </a:solidFill>
        </p:spPr>
        <p:txBody>
          <a:bodyPr/>
          <a:lstStyle/>
          <a:p>
            <a:r>
              <a:rPr lang="fr-FR" smtClean="0"/>
              <a:t>Modifiez le style du titre</a:t>
            </a:r>
            <a:endParaRPr lang="fr-FR"/>
          </a:p>
        </p:txBody>
      </p:sp>
    </p:spTree>
    <p:extLst>
      <p:ext uri="{BB962C8B-B14F-4D97-AF65-F5344CB8AC3E}">
        <p14:creationId xmlns:p14="http://schemas.microsoft.com/office/powerpoint/2010/main" val="1942474170"/>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Tree>
    <p:extLst>
      <p:ext uri="{BB962C8B-B14F-4D97-AF65-F5344CB8AC3E}">
        <p14:creationId xmlns:p14="http://schemas.microsoft.com/office/powerpoint/2010/main" val="2042527711"/>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Tree>
    <p:extLst>
      <p:ext uri="{BB962C8B-B14F-4D97-AF65-F5344CB8AC3E}">
        <p14:creationId xmlns:p14="http://schemas.microsoft.com/office/powerpoint/2010/main" val="619086561"/>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1"/>
            <a:ext cx="5275740" cy="3714086"/>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151146996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1"/>
            <a:ext cx="5275740" cy="3714086"/>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117335889"/>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1"/>
            <a:ext cx="5275740" cy="3714086"/>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53828881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1"/>
            <a:ext cx="5275740" cy="3714086"/>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95881720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1"/>
            <a:ext cx="5275740" cy="3714086"/>
          </a:xfrm>
        </p:spPr>
        <p:txBody>
          <a:bodyPr/>
          <a:lstStyle>
            <a:lvl1pPr>
              <a:defRPr>
                <a:solidFill>
                  <a:schemeClr val="tx2"/>
                </a:solidFill>
              </a:defRPr>
            </a:lvl1pPr>
          </a:lstStyle>
          <a:p>
            <a:pPr lvl="0"/>
            <a:r>
              <a:rPr lang="fr-FR" smtClean="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70883872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86479486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317950298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353715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58843745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46556619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smtClean="0"/>
              <a:t>Modifiez le style du titre</a:t>
            </a:r>
            <a:endParaRPr lang="fr-FR" dirty="0"/>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p:nvPr>
        </p:nvSpPr>
        <p:spPr>
          <a:xfrm>
            <a:off x="4333040" y="4888492"/>
            <a:ext cx="3527240" cy="915469"/>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9"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76"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Tree>
    <p:extLst>
      <p:ext uri="{BB962C8B-B14F-4D97-AF65-F5344CB8AC3E}">
        <p14:creationId xmlns:p14="http://schemas.microsoft.com/office/powerpoint/2010/main" val="1267105310"/>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9"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76"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p:nvPr>
        </p:nvSpPr>
        <p:spPr>
          <a:xfrm>
            <a:off x="4333040" y="4888492"/>
            <a:ext cx="3527240" cy="915469"/>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404748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9"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76"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p:nvPr>
        </p:nvSpPr>
        <p:spPr>
          <a:xfrm>
            <a:off x="4333040" y="4888492"/>
            <a:ext cx="3527240" cy="915469"/>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421271705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9"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76"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p:nvPr>
        </p:nvSpPr>
        <p:spPr>
          <a:xfrm>
            <a:off x="4333040" y="4888492"/>
            <a:ext cx="3527240" cy="915469"/>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54227220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smtClean="0"/>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9"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76" y="1824038"/>
            <a:ext cx="3527425" cy="2849562"/>
          </a:xfr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p:nvPr>
        </p:nvSpPr>
        <p:spPr>
          <a:xfrm>
            <a:off x="4333040" y="4888492"/>
            <a:ext cx="3527240" cy="915469"/>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smtClean="0"/>
              <a:t>Modifiez les styles du texte du masque</a:t>
            </a:r>
          </a:p>
        </p:txBody>
      </p:sp>
    </p:spTree>
    <p:extLst>
      <p:ext uri="{BB962C8B-B14F-4D97-AF65-F5344CB8AC3E}">
        <p14:creationId xmlns:p14="http://schemas.microsoft.com/office/powerpoint/2010/main" val="280824466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9"/>
            <a:ext cx="11185200" cy="5272797"/>
          </a:xfr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41" y="1437894"/>
            <a:ext cx="50599" cy="1343439"/>
          </a:xfr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p:nvPr>
        </p:nvSpPr>
        <p:spPr>
          <a:xfrm>
            <a:off x="1116013" y="1438308"/>
            <a:ext cx="7156451" cy="1343025"/>
          </a:xfrm>
        </p:spPr>
        <p:txBody>
          <a:bodyPr/>
          <a:lstStyle>
            <a:lvl1pPr>
              <a:defRPr sz="3600" b="1" i="0" cap="all" baseline="0">
                <a:solidFill>
                  <a:schemeClr val="bg1"/>
                </a:solidFill>
                <a:latin typeface="Arial" panose="020B0604020202020204" pitchFamily="34" charset="0"/>
              </a:defRPr>
            </a:lvl1pPr>
          </a:lstStyle>
          <a:p>
            <a:pPr lvl="0"/>
            <a:r>
              <a:rPr lang="fr-FR" smtClean="0"/>
              <a:t>Modifiez les styles du texte du masque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p:nvPr>
        </p:nvSpPr>
        <p:spPr>
          <a:xfrm>
            <a:off x="1116013" y="3747290"/>
            <a:ext cx="2998787" cy="1638300"/>
          </a:xfr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smtClean="0"/>
              <a:t>Modifiez les styles du texte du masque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p:nvPr>
        </p:nvSpPr>
        <p:spPr>
          <a:xfrm>
            <a:off x="4392341" y="3746502"/>
            <a:ext cx="2998787" cy="1638300"/>
          </a:xfrm>
        </p:spPr>
        <p:txBody>
          <a:bodyPr/>
          <a:lstStyle>
            <a:lvl1pPr>
              <a:lnSpc>
                <a:spcPct val="100000"/>
              </a:lnSpc>
              <a:spcAft>
                <a:spcPts val="500"/>
              </a:spcAft>
              <a:defRPr sz="1400" b="1" i="0" baseline="0">
                <a:solidFill>
                  <a:schemeClr val="bg1"/>
                </a:solidFill>
              </a:defRPr>
            </a:lvl1pPr>
          </a:lstStyle>
          <a:p>
            <a:pPr lvl="0"/>
            <a:r>
              <a:rPr lang="fr-FR" smtClean="0"/>
              <a:t>Modifiez les styles du texte du masque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p:nvPr>
        </p:nvSpPr>
        <p:spPr>
          <a:xfrm>
            <a:off x="7668669" y="3746502"/>
            <a:ext cx="2998787" cy="1638300"/>
          </a:xfrm>
        </p:spPr>
        <p:txBody>
          <a:bodyPr/>
          <a:lstStyle>
            <a:lvl1pPr>
              <a:lnSpc>
                <a:spcPct val="100000"/>
              </a:lnSpc>
              <a:spcAft>
                <a:spcPts val="500"/>
              </a:spcAft>
              <a:defRPr sz="1400" b="1" i="0" baseline="0">
                <a:solidFill>
                  <a:schemeClr val="bg1"/>
                </a:solidFill>
              </a:defRPr>
            </a:lvl1pPr>
          </a:lstStyle>
          <a:p>
            <a:pPr lvl="0"/>
            <a:r>
              <a:rPr lang="fr-FR" smtClean="0"/>
              <a:t>Modifiez les styles du texte du masque</a:t>
            </a:r>
          </a:p>
        </p:txBody>
      </p:sp>
    </p:spTree>
    <p:extLst>
      <p:ext uri="{BB962C8B-B14F-4D97-AF65-F5344CB8AC3E}">
        <p14:creationId xmlns:p14="http://schemas.microsoft.com/office/powerpoint/2010/main" val="21025196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_AM">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0" y="2188872"/>
            <a:ext cx="11193075"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
        <p:nvSpPr>
          <p:cNvPr id="7" name="Espace réservé du texte 13"/>
          <p:cNvSpPr>
            <a:spLocks noGrp="1"/>
          </p:cNvSpPr>
          <p:nvPr>
            <p:ph type="body" sz="quarter" idx="12" hasCustomPrompt="1"/>
          </p:nvPr>
        </p:nvSpPr>
        <p:spPr>
          <a:xfrm>
            <a:off x="736519" y="5031324"/>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2"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067879973"/>
      </p:ext>
    </p:extLst>
  </p:cSld>
  <p:clrMapOvr>
    <a:masterClrMapping/>
  </p:clrMapOvr>
  <p:extLst mod="1">
    <p:ext uri="{DCECCB84-F9BA-43D5-87BE-67443E8EF086}">
      <p15:sldGuideLst xmlns:p15="http://schemas.microsoft.com/office/powerpoint/2012/main"/>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24262896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leu">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16917186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76922714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iole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57917783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riqu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243519863"/>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ros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75520229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parm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5816605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clair">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21346226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795310012"/>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leu">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40206902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92438858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iole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40534591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riqu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01015609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ros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40773630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parm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471430281"/>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clai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48440196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11583184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Sommaire_bleu">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0084B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703264376"/>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Sommaire_ver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00897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6702879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Sommaire_viole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79863354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Sommaire_briqu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E04F39"/>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2436600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Sommaire_ros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E11A8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702838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Sommaire_parm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chemeClr val="accent5"/>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38997858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Sommaire_vertclair">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chemeClr val="accent6"/>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73079617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8"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a:xfrm>
            <a:off x="395469" y="6229647"/>
            <a:ext cx="720000" cy="288000"/>
          </a:xfrm>
        </p:spPr>
        <p:txBody>
          <a:bodyPr/>
          <a:lstStyle/>
          <a:p>
            <a:fld id="{975A587B-5814-4D9B-9598-FE9CB954CB01}" type="slidenum">
              <a:rPr lang="fr-FR" smtClean="0">
                <a:solidFill>
                  <a:srgbClr val="0C419A"/>
                </a:solidFill>
              </a:rPr>
              <a:pPr/>
              <a:t>‹N°›</a:t>
            </a:fld>
            <a:endParaRPr lang="fr-FR" dirty="0">
              <a:solidFill>
                <a:srgbClr val="0C419A"/>
              </a:solidFill>
            </a:endParaRPr>
          </a:p>
        </p:txBody>
      </p:sp>
    </p:spTree>
    <p:extLst>
      <p:ext uri="{BB962C8B-B14F-4D97-AF65-F5344CB8AC3E}">
        <p14:creationId xmlns:p14="http://schemas.microsoft.com/office/powerpoint/2010/main" val="121697998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Ouverture de chapitr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8412436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Ouverture de chapitr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2"/>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576420490"/>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Ouverture de chapitr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1291820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Ouverture de chapitr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6208426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Ouverture de chapitr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039256349"/>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Ouverture de chapitr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13768148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Ouverture de chapitr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1"/>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92355214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9797573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Ouverture de sous-parti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621913406"/>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Ouverture de sous-parti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2"/>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96935362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Ouverture de sous-parti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24119132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Ouverture de sous-parti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60580777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Ouverture de sous-parti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5471118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Ouverture de sous-parti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69700602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Ouverture de sous-parti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33958905"/>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exte_bleu">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4B2"/>
          </a:solidFill>
        </p:spPr>
        <p:txBody>
          <a:bodyPr/>
          <a:lstStyle/>
          <a:p>
            <a:r>
              <a:rPr lang="fr-FR" dirty="0"/>
              <a:t>Cliquez pour ajouter un titre</a:t>
            </a:r>
          </a:p>
        </p:txBody>
      </p:sp>
    </p:spTree>
    <p:extLst>
      <p:ext uri="{BB962C8B-B14F-4D97-AF65-F5344CB8AC3E}">
        <p14:creationId xmlns:p14="http://schemas.microsoft.com/office/powerpoint/2010/main" val="209120761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Texte_vert">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972"/>
          </a:solidFill>
        </p:spPr>
        <p:txBody>
          <a:bodyPr/>
          <a:lstStyle/>
          <a:p>
            <a:r>
              <a:rPr lang="fr-FR" dirty="0"/>
              <a:t>Cliquez pour ajouter un titre</a:t>
            </a:r>
          </a:p>
        </p:txBody>
      </p:sp>
    </p:spTree>
    <p:extLst>
      <p:ext uri="{BB962C8B-B14F-4D97-AF65-F5344CB8AC3E}">
        <p14:creationId xmlns:p14="http://schemas.microsoft.com/office/powerpoint/2010/main" val="3955219226"/>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Texte_viole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4200647740"/>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Texte_briqu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Titre 1">
            <a:extLst>
              <a:ext uri="{FF2B5EF4-FFF2-40B4-BE49-F238E27FC236}">
                <a16:creationId xmlns:a16="http://schemas.microsoft.com/office/drawing/2014/main" id="{D70E81EC-A4CC-46F3-8A94-BB7AD42F7DA0}"/>
              </a:ext>
            </a:extLst>
          </p:cNvPr>
          <p:cNvSpPr>
            <a:spLocks noGrp="1"/>
          </p:cNvSpPr>
          <p:nvPr>
            <p:ph type="title" hasCustomPrompt="1"/>
          </p:nvPr>
        </p:nvSpPr>
        <p:spPr>
          <a:xfrm>
            <a:off x="509167" y="489519"/>
            <a:ext cx="11196000" cy="1114817"/>
          </a:xfrm>
          <a:solidFill>
            <a:srgbClr val="E04F39"/>
          </a:solidFill>
          <a:ln>
            <a:noFill/>
          </a:ln>
        </p:spPr>
        <p:txBody>
          <a:bodyPr/>
          <a:lstStyle/>
          <a:p>
            <a:r>
              <a:rPr lang="fr-FR" dirty="0"/>
              <a:t>Cliquez pour ajouter un titre</a:t>
            </a:r>
          </a:p>
        </p:txBody>
      </p:sp>
    </p:spTree>
    <p:extLst>
      <p:ext uri="{BB962C8B-B14F-4D97-AF65-F5344CB8AC3E}">
        <p14:creationId xmlns:p14="http://schemas.microsoft.com/office/powerpoint/2010/main" val="428788613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Texte_ros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34698463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Titre 1">
            <a:extLst>
              <a:ext uri="{FF2B5EF4-FFF2-40B4-BE49-F238E27FC236}">
                <a16:creationId xmlns:a16="http://schemas.microsoft.com/office/drawing/2014/main" id="{D70E81EC-A4CC-46F3-8A94-BB7AD42F7DA0}"/>
              </a:ext>
            </a:extLst>
          </p:cNvPr>
          <p:cNvSpPr>
            <a:spLocks noGrp="1"/>
          </p:cNvSpPr>
          <p:nvPr>
            <p:ph type="title" hasCustomPrompt="1"/>
          </p:nvPr>
        </p:nvSpPr>
        <p:spPr>
          <a:xfrm>
            <a:off x="509167" y="489519"/>
            <a:ext cx="11196000" cy="1114817"/>
          </a:xfrm>
          <a:solidFill>
            <a:srgbClr val="E04F39"/>
          </a:solidFill>
          <a:ln>
            <a:noFill/>
          </a:ln>
        </p:spPr>
        <p:txBody>
          <a:bodyPr/>
          <a:lstStyle/>
          <a:p>
            <a:r>
              <a:rPr lang="fr-FR" dirty="0"/>
              <a:t>Cliquez pour ajouter un titre</a:t>
            </a:r>
          </a:p>
        </p:txBody>
      </p:sp>
    </p:spTree>
    <p:extLst>
      <p:ext uri="{BB962C8B-B14F-4D97-AF65-F5344CB8AC3E}">
        <p14:creationId xmlns:p14="http://schemas.microsoft.com/office/powerpoint/2010/main" val="4133435045"/>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Texte_parm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58782395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Texte_vertclair">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66359823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87176416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exte + Photo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15653205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exte + Photo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817767643"/>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Texte + Photo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11361612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exte + Photo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a:ln>
            <a:noFill/>
          </a:ln>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43419530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exte + Photo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83152185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exte + Photo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906728600"/>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exte + Photo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94635354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35129274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39162029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20967613"/>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71496591"/>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4281160824"/>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657714763"/>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378305559"/>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877124077"/>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158085964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3 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lang="fr-FR" sz="1400" b="0" kern="1200" dirty="0">
                <a:solidFill>
                  <a:schemeClr val="tx2"/>
                </a:solidFill>
                <a:latin typeface="+mn-lt"/>
                <a:ea typeface="+mn-ea"/>
                <a:cs typeface="+mn-cs"/>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350060872"/>
      </p:ext>
    </p:extLst>
  </p:cSld>
  <p:clrMapOvr>
    <a:masterClrMapping/>
  </p:clrMapOvr>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3 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09801998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3 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922347499"/>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3 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723123672"/>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3 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34993309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3 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806669367"/>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3 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445283955"/>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userDrawn="1">
  <p:cSld name="Texte - Titr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932018563"/>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Texte_Titre horizontal_bleu">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0084B2"/>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629191793"/>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Texte_Titre horizontal_vert">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008972"/>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21081377"/>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Texte_Titre horizontal_violet">
    <p:spTree>
      <p:nvGrpSpPr>
        <p:cNvPr id="1" name=""/>
        <p:cNvGrpSpPr/>
        <p:nvPr/>
      </p:nvGrpSpPr>
      <p:grpSpPr>
        <a:xfrm>
          <a:off x="0" y="0"/>
          <a:ext cx="0" cy="0"/>
          <a:chOff x="0" y="0"/>
          <a:chExt cx="0" cy="0"/>
        </a:xfrm>
      </p:grpSpPr>
      <p:sp>
        <p:nvSpPr>
          <p:cNvPr id="2" name="Titre 1"/>
          <p:cNvSpPr>
            <a:spLocks noGrp="1"/>
          </p:cNvSpPr>
          <p:nvPr>
            <p:ph type="title"/>
          </p:nvPr>
        </p:nvSpPr>
        <p:spPr>
          <a:xfrm>
            <a:off x="498663" y="477839"/>
            <a:ext cx="1372343" cy="5391150"/>
          </a:xfrm>
          <a:solidFill>
            <a:schemeClr val="accent2"/>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50202900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exte_Titre horizontal_brique">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E04F39"/>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696465565"/>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Texte_Titre horizontal_rose">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E11A81"/>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705188047"/>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exte_Titre horizontal_parme">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chemeClr val="accent5"/>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76448952"/>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exte_Titre horizontal_vertclair">
    <p:spTree>
      <p:nvGrpSpPr>
        <p:cNvPr id="1" name=""/>
        <p:cNvGrpSpPr/>
        <p:nvPr/>
      </p:nvGrpSpPr>
      <p:grpSpPr>
        <a:xfrm>
          <a:off x="0" y="0"/>
          <a:ext cx="0" cy="0"/>
          <a:chOff x="0" y="0"/>
          <a:chExt cx="0" cy="0"/>
        </a:xfrm>
      </p:grpSpPr>
      <p:sp>
        <p:nvSpPr>
          <p:cNvPr id="2" name="Titre 1"/>
          <p:cNvSpPr>
            <a:spLocks noGrp="1"/>
          </p:cNvSpPr>
          <p:nvPr>
            <p:ph type="title"/>
          </p:nvPr>
        </p:nvSpPr>
        <p:spPr>
          <a:xfrm>
            <a:off x="498663" y="477839"/>
            <a:ext cx="1372343" cy="5391150"/>
          </a:xfrm>
          <a:solidFill>
            <a:schemeClr val="accent6"/>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4168651918"/>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6_Citatio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 name="Espace réservé du texte 2"/>
          <p:cNvSpPr>
            <a:spLocks noGrp="1"/>
          </p:cNvSpPr>
          <p:nvPr>
            <p:ph type="body" sz="quarter" idx="29" hasCustomPrompt="1"/>
          </p:nvPr>
        </p:nvSpPr>
        <p:spPr>
          <a:xfrm>
            <a:off x="1663702" y="1155700"/>
            <a:ext cx="7632700" cy="3644900"/>
          </a:xfrm>
        </p:spPr>
        <p:txBody>
          <a:bodyPr>
            <a:normAutofit/>
          </a:bodyPr>
          <a:lstStyle>
            <a:lvl1pPr>
              <a:defRPr lang="fr-FR" sz="3800" b="0"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333644376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Citation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79573" y="1813355"/>
            <a:ext cx="1513491" cy="1518603"/>
          </a:xfrm>
          <a:prstGeom prst="rect">
            <a:avLst/>
          </a:prstGeom>
        </p:spPr>
      </p:pic>
    </p:spTree>
    <p:extLst>
      <p:ext uri="{BB962C8B-B14F-4D97-AF65-F5344CB8AC3E}">
        <p14:creationId xmlns:p14="http://schemas.microsoft.com/office/powerpoint/2010/main" val="3952737320"/>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Citation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2"/>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1561862516"/>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Citation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830152126"/>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Citation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3216511760"/>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Citation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752753746"/>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Citation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 name="Espace réservé du texte 2"/>
          <p:cNvSpPr>
            <a:spLocks noGrp="1"/>
          </p:cNvSpPr>
          <p:nvPr>
            <p:ph type="body" sz="quarter" idx="29" hasCustomPrompt="1"/>
          </p:nvPr>
        </p:nvSpPr>
        <p:spPr>
          <a:xfrm>
            <a:off x="1285327"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795053717"/>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Citation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 name="Espace réservé du texte 2"/>
          <p:cNvSpPr>
            <a:spLocks noGrp="1"/>
          </p:cNvSpPr>
          <p:nvPr>
            <p:ph type="body" sz="quarter" idx="29" hasCustomPrompt="1"/>
          </p:nvPr>
        </p:nvSpPr>
        <p:spPr>
          <a:xfrm>
            <a:off x="1285327"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4087684915"/>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3" y="1437864"/>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8"/>
            <a:ext cx="7156451"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2123261059"/>
      </p:ext>
    </p:extLst>
  </p:cSld>
  <p:clrMapOvr>
    <a:masterClrMapping/>
  </p:clrMapOvr>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_AM">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0" y="2188872"/>
            <a:ext cx="11193075"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
        <p:nvSpPr>
          <p:cNvPr id="7" name="Espace réservé du texte 13"/>
          <p:cNvSpPr>
            <a:spLocks noGrp="1"/>
          </p:cNvSpPr>
          <p:nvPr>
            <p:ph type="body" sz="quarter" idx="12" hasCustomPrompt="1"/>
          </p:nvPr>
        </p:nvSpPr>
        <p:spPr>
          <a:xfrm>
            <a:off x="736519" y="5031324"/>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2"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442551458"/>
      </p:ext>
    </p:extLst>
  </p:cSld>
  <p:clrMapOvr>
    <a:masterClrMapping/>
  </p:clrMapOvr>
  <p:extLst mod="1">
    <p:ext uri="{DCECCB84-F9BA-43D5-87BE-67443E8EF086}">
      <p15:sldGuideLst xmlns:p15="http://schemas.microsoft.com/office/powerpoint/2012/main"/>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401592778"/>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leu">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438932832"/>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15334412"/>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iole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603280148"/>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riqu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124356572"/>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ros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890812373"/>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parm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591094896"/>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clair">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1"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450053110"/>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101236074"/>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leu">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429870187"/>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799469364"/>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iole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891264164"/>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riqu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057093612"/>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ros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231683423"/>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parm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540102395"/>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clai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634871728"/>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79696351"/>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Sommaire_bleu">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0084B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902152901"/>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Sommaire_ver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00897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95094426"/>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Sommaire_viole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14475271"/>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Sommaire_briqu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E04F39"/>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067407234"/>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Sommaire_ros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rgbClr val="E11A8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68309862"/>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Sommaire_parm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chemeClr val="accent5"/>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85735711"/>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Sommaire_vertclair">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1"/>
            <a:ext cx="11186809" cy="5406942"/>
          </a:xfrm>
          <a:prstGeom prst="rect">
            <a:avLst/>
          </a:prstGeom>
          <a:solidFill>
            <a:schemeClr val="accent6"/>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46023979"/>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8"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a:xfrm>
            <a:off x="395469" y="6229647"/>
            <a:ext cx="720000" cy="288000"/>
          </a:xfrm>
        </p:spPr>
        <p:txBody>
          <a:bodyPr/>
          <a:lstStyle/>
          <a:p>
            <a:fld id="{975A587B-5814-4D9B-9598-FE9CB954CB01}" type="slidenum">
              <a:rPr lang="fr-FR" smtClean="0">
                <a:solidFill>
                  <a:srgbClr val="0C419A"/>
                </a:solidFill>
              </a:rPr>
              <a:pPr/>
              <a:t>‹N°›</a:t>
            </a:fld>
            <a:endParaRPr lang="fr-FR" dirty="0">
              <a:solidFill>
                <a:srgbClr val="0C419A"/>
              </a:solidFill>
            </a:endParaRPr>
          </a:p>
        </p:txBody>
      </p:sp>
    </p:spTree>
    <p:extLst>
      <p:ext uri="{BB962C8B-B14F-4D97-AF65-F5344CB8AC3E}">
        <p14:creationId xmlns:p14="http://schemas.microsoft.com/office/powerpoint/2010/main" val="70489746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Ouverture de chapitr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307163564"/>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Ouverture de chapitr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2"/>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11035716"/>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Ouverture de chapitr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06400631"/>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Ouverture de chapitr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510622908"/>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Ouverture de chapitr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11978931"/>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Ouverture de chapitr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5879744"/>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Ouverture de chapitr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1"/>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086273076"/>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982544016"/>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Ouverture de sous-parti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33591595"/>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Ouverture de sous-parti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2"/>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542469415"/>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Ouverture de sous-parti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81764423"/>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Ouverture de sous-parti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22467140"/>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Ouverture de sous-parti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729461939"/>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Ouverture de sous-parti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45149930"/>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Ouverture de sous-parti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3"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16268262"/>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Texte_bleu">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4B2"/>
          </a:solidFill>
        </p:spPr>
        <p:txBody>
          <a:bodyPr/>
          <a:lstStyle/>
          <a:p>
            <a:r>
              <a:rPr lang="fr-FR" dirty="0"/>
              <a:t>Cliquez pour ajouter un titre</a:t>
            </a:r>
          </a:p>
        </p:txBody>
      </p:sp>
    </p:spTree>
    <p:extLst>
      <p:ext uri="{BB962C8B-B14F-4D97-AF65-F5344CB8AC3E}">
        <p14:creationId xmlns:p14="http://schemas.microsoft.com/office/powerpoint/2010/main" val="28408726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Texte_vert">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972"/>
          </a:solidFill>
        </p:spPr>
        <p:txBody>
          <a:bodyPr/>
          <a:lstStyle/>
          <a:p>
            <a:r>
              <a:rPr lang="fr-FR" dirty="0"/>
              <a:t>Cliquez pour ajouter un titre</a:t>
            </a:r>
          </a:p>
        </p:txBody>
      </p:sp>
    </p:spTree>
    <p:extLst>
      <p:ext uri="{BB962C8B-B14F-4D97-AF65-F5344CB8AC3E}">
        <p14:creationId xmlns:p14="http://schemas.microsoft.com/office/powerpoint/2010/main" val="102893141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Texte_viole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768282485"/>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Texte_briqu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Titre 1">
            <a:extLst>
              <a:ext uri="{FF2B5EF4-FFF2-40B4-BE49-F238E27FC236}">
                <a16:creationId xmlns:a16="http://schemas.microsoft.com/office/drawing/2014/main" id="{D70E81EC-A4CC-46F3-8A94-BB7AD42F7DA0}"/>
              </a:ext>
            </a:extLst>
          </p:cNvPr>
          <p:cNvSpPr>
            <a:spLocks noGrp="1"/>
          </p:cNvSpPr>
          <p:nvPr>
            <p:ph type="title" hasCustomPrompt="1"/>
          </p:nvPr>
        </p:nvSpPr>
        <p:spPr>
          <a:xfrm>
            <a:off x="509167" y="489519"/>
            <a:ext cx="11196000" cy="1114817"/>
          </a:xfrm>
          <a:solidFill>
            <a:srgbClr val="E04F39"/>
          </a:solidFill>
          <a:ln>
            <a:noFill/>
          </a:ln>
        </p:spPr>
        <p:txBody>
          <a:bodyPr/>
          <a:lstStyle/>
          <a:p>
            <a:r>
              <a:rPr lang="fr-FR" dirty="0"/>
              <a:t>Cliquez pour ajouter un titre</a:t>
            </a:r>
          </a:p>
        </p:txBody>
      </p:sp>
    </p:spTree>
    <p:extLst>
      <p:ext uri="{BB962C8B-B14F-4D97-AF65-F5344CB8AC3E}">
        <p14:creationId xmlns:p14="http://schemas.microsoft.com/office/powerpoint/2010/main" val="167518923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Texte_ros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79152211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Titre 1">
            <a:extLst>
              <a:ext uri="{FF2B5EF4-FFF2-40B4-BE49-F238E27FC236}">
                <a16:creationId xmlns:a16="http://schemas.microsoft.com/office/drawing/2014/main" id="{D70E81EC-A4CC-46F3-8A94-BB7AD42F7DA0}"/>
              </a:ext>
            </a:extLst>
          </p:cNvPr>
          <p:cNvSpPr>
            <a:spLocks noGrp="1"/>
          </p:cNvSpPr>
          <p:nvPr>
            <p:ph type="title" hasCustomPrompt="1"/>
          </p:nvPr>
        </p:nvSpPr>
        <p:spPr>
          <a:xfrm>
            <a:off x="509167" y="489519"/>
            <a:ext cx="11196000" cy="1114817"/>
          </a:xfrm>
          <a:solidFill>
            <a:srgbClr val="E04F39"/>
          </a:solidFill>
          <a:ln>
            <a:noFill/>
          </a:ln>
        </p:spPr>
        <p:txBody>
          <a:bodyPr/>
          <a:lstStyle/>
          <a:p>
            <a:r>
              <a:rPr lang="fr-FR" dirty="0"/>
              <a:t>Cliquez pour ajouter un titre</a:t>
            </a:r>
          </a:p>
        </p:txBody>
      </p:sp>
    </p:spTree>
    <p:extLst>
      <p:ext uri="{BB962C8B-B14F-4D97-AF65-F5344CB8AC3E}">
        <p14:creationId xmlns:p14="http://schemas.microsoft.com/office/powerpoint/2010/main" val="825219230"/>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Texte_parm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608443530"/>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Texte_vertclair">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6"/>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80090511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606283391"/>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Texte + Photo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489541249"/>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Texte + Photo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562228554"/>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Texte + Photo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895843324"/>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Texte + Photo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a:ln>
            <a:noFill/>
          </a:ln>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639433808"/>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Texte + Photo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3089868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Texte + Photo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3576643853"/>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Texte + Photo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989254252"/>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501832244"/>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4100488883"/>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928735045"/>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105066078"/>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720341688"/>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884587559"/>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968530249"/>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869150093"/>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1523556836"/>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3 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lang="fr-FR" sz="1400" b="0" kern="1200" dirty="0">
                <a:solidFill>
                  <a:schemeClr val="tx2"/>
                </a:solidFill>
                <a:latin typeface="+mn-lt"/>
                <a:ea typeface="+mn-ea"/>
                <a:cs typeface="+mn-cs"/>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531559175"/>
      </p:ext>
    </p:extLst>
  </p:cSld>
  <p:clrMapOvr>
    <a:masterClrMapping/>
  </p:clrMapOvr>
  <p:timing>
    <p:tnLst>
      <p:par>
        <p:cTn id="1" dur="indefinite" restart="never" nodeType="tmRoot"/>
      </p:par>
    </p:tnLst>
  </p:timing>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3 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425396981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3 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344959875"/>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3 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052942444"/>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3 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258402027"/>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3 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209924290"/>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3 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6"/>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462953039"/>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userDrawn="1">
  <p:cSld name="Texte - Titre vertical">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990512067"/>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exte_Titre horizontal_bleu">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0084B2"/>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454989808"/>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Texte_Titre horizontal_vert">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008972"/>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069670043"/>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Texte_Titre horizontal_violet">
    <p:spTree>
      <p:nvGrpSpPr>
        <p:cNvPr id="1" name=""/>
        <p:cNvGrpSpPr/>
        <p:nvPr/>
      </p:nvGrpSpPr>
      <p:grpSpPr>
        <a:xfrm>
          <a:off x="0" y="0"/>
          <a:ext cx="0" cy="0"/>
          <a:chOff x="0" y="0"/>
          <a:chExt cx="0" cy="0"/>
        </a:xfrm>
      </p:grpSpPr>
      <p:sp>
        <p:nvSpPr>
          <p:cNvPr id="2" name="Titre 1"/>
          <p:cNvSpPr>
            <a:spLocks noGrp="1"/>
          </p:cNvSpPr>
          <p:nvPr>
            <p:ph type="title"/>
          </p:nvPr>
        </p:nvSpPr>
        <p:spPr>
          <a:xfrm>
            <a:off x="498663" y="477839"/>
            <a:ext cx="1372343" cy="5391150"/>
          </a:xfrm>
          <a:solidFill>
            <a:schemeClr val="accent2"/>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991345967"/>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Texte_Titre horizontal_brique">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E04F39"/>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055364838"/>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Texte_Titre horizontal_rose">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rgbClr val="E11A81"/>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464048389"/>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Texte_Titre horizontal_parme">
    <p:spTree>
      <p:nvGrpSpPr>
        <p:cNvPr id="1" name=""/>
        <p:cNvGrpSpPr/>
        <p:nvPr/>
      </p:nvGrpSpPr>
      <p:grpSpPr>
        <a:xfrm>
          <a:off x="0" y="0"/>
          <a:ext cx="0" cy="0"/>
          <a:chOff x="0" y="0"/>
          <a:chExt cx="0" cy="0"/>
        </a:xfrm>
      </p:grpSpPr>
      <p:sp>
        <p:nvSpPr>
          <p:cNvPr id="2" name="Titre 1"/>
          <p:cNvSpPr>
            <a:spLocks noGrp="1"/>
          </p:cNvSpPr>
          <p:nvPr>
            <p:ph type="title"/>
          </p:nvPr>
        </p:nvSpPr>
        <p:spPr>
          <a:xfrm>
            <a:off x="498663" y="465139"/>
            <a:ext cx="1372343" cy="5391150"/>
          </a:xfrm>
          <a:solidFill>
            <a:schemeClr val="accent5"/>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736802652"/>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Texte_Titre horizontal_vertclair">
    <p:spTree>
      <p:nvGrpSpPr>
        <p:cNvPr id="1" name=""/>
        <p:cNvGrpSpPr/>
        <p:nvPr/>
      </p:nvGrpSpPr>
      <p:grpSpPr>
        <a:xfrm>
          <a:off x="0" y="0"/>
          <a:ext cx="0" cy="0"/>
          <a:chOff x="0" y="0"/>
          <a:chExt cx="0" cy="0"/>
        </a:xfrm>
      </p:grpSpPr>
      <p:sp>
        <p:nvSpPr>
          <p:cNvPr id="2" name="Titre 1"/>
          <p:cNvSpPr>
            <a:spLocks noGrp="1"/>
          </p:cNvSpPr>
          <p:nvPr>
            <p:ph type="title"/>
          </p:nvPr>
        </p:nvSpPr>
        <p:spPr>
          <a:xfrm>
            <a:off x="498663" y="477839"/>
            <a:ext cx="1372343" cy="5391150"/>
          </a:xfrm>
          <a:solidFill>
            <a:schemeClr val="accent6"/>
          </a:solidFill>
        </p:spPr>
        <p:txBody>
          <a:bodyPr vert="vert270" lIns="0" tIns="0" anchor="ctr" anchorCtr="1"/>
          <a:lstStyle/>
          <a:p>
            <a:r>
              <a:rPr lang="fr-FR" dirty="0"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40"/>
            <a:ext cx="9487941" cy="53895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882152937"/>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6_Citatio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 name="Espace réservé du texte 2"/>
          <p:cNvSpPr>
            <a:spLocks noGrp="1"/>
          </p:cNvSpPr>
          <p:nvPr>
            <p:ph type="body" sz="quarter" idx="29" hasCustomPrompt="1"/>
          </p:nvPr>
        </p:nvSpPr>
        <p:spPr>
          <a:xfrm>
            <a:off x="1663702" y="1155700"/>
            <a:ext cx="7632700" cy="3644900"/>
          </a:xfrm>
        </p:spPr>
        <p:txBody>
          <a:bodyPr>
            <a:normAutofit/>
          </a:bodyPr>
          <a:lstStyle>
            <a:lvl1pPr>
              <a:defRPr lang="fr-FR" sz="3800" b="0"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2714016321"/>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Citation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79573" y="1813355"/>
            <a:ext cx="1513491" cy="1518603"/>
          </a:xfrm>
          <a:prstGeom prst="rect">
            <a:avLst/>
          </a:prstGeom>
        </p:spPr>
      </p:pic>
    </p:spTree>
    <p:extLst>
      <p:ext uri="{BB962C8B-B14F-4D97-AF65-F5344CB8AC3E}">
        <p14:creationId xmlns:p14="http://schemas.microsoft.com/office/powerpoint/2010/main" val="152830930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Citation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2"/>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388286697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Citation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202804631"/>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Citation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2793966099"/>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Citation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4147574410"/>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Citation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 name="Espace réservé du texte 2"/>
          <p:cNvSpPr>
            <a:spLocks noGrp="1"/>
          </p:cNvSpPr>
          <p:nvPr>
            <p:ph type="body" sz="quarter" idx="29" hasCustomPrompt="1"/>
          </p:nvPr>
        </p:nvSpPr>
        <p:spPr>
          <a:xfrm>
            <a:off x="1285327"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740744710"/>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Citation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 name="Espace réservé du texte 2"/>
          <p:cNvSpPr>
            <a:spLocks noGrp="1"/>
          </p:cNvSpPr>
          <p:nvPr>
            <p:ph type="body" sz="quarter" idx="29" hasCustomPrompt="1"/>
          </p:nvPr>
        </p:nvSpPr>
        <p:spPr>
          <a:xfrm>
            <a:off x="1285327"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3449" y="741302"/>
            <a:ext cx="1513491" cy="1518603"/>
          </a:xfrm>
          <a:prstGeom prst="rect">
            <a:avLst/>
          </a:prstGeom>
        </p:spPr>
      </p:pic>
    </p:spTree>
    <p:extLst>
      <p:ext uri="{BB962C8B-B14F-4D97-AF65-F5344CB8AC3E}">
        <p14:creationId xmlns:p14="http://schemas.microsoft.com/office/powerpoint/2010/main" val="3889790"/>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3" y="1437864"/>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8"/>
            <a:ext cx="7156451"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58838699"/>
      </p:ext>
    </p:extLst>
  </p:cSld>
  <p:clrMapOvr>
    <a:masterClrMapping/>
  </p:clrMapOvr>
  <p:timing>
    <p:tnLst>
      <p:par>
        <p:cTn id="1" dur="indefinite" restart="never" nodeType="tmRoot"/>
      </p:par>
    </p:tnLst>
  </p:timing>
</p:sldLayout>
</file>

<file path=ppt/slideLayouts/slideLayout440.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100" b="0"/>
            </a:lvl1pPr>
            <a:lvl2pPr marL="342832" indent="0">
              <a:buNone/>
              <a:defRPr sz="2100"/>
            </a:lvl2pPr>
            <a:lvl3pPr marL="685663" indent="0">
              <a:buNone/>
              <a:defRPr sz="1800"/>
            </a:lvl3pPr>
            <a:lvl4pPr marL="1028494" indent="0">
              <a:buNone/>
              <a:defRPr sz="1500"/>
            </a:lvl4pPr>
            <a:lvl5pPr marL="1371326" indent="0">
              <a:buNone/>
              <a:defRPr sz="1500"/>
            </a:lvl5pPr>
            <a:lvl6pPr marL="1714158" indent="0">
              <a:buNone/>
              <a:defRPr sz="1500"/>
            </a:lvl6pPr>
            <a:lvl7pPr marL="2056988" indent="0">
              <a:buNone/>
              <a:defRPr sz="1500"/>
            </a:lvl7pPr>
            <a:lvl8pPr marL="2399820" indent="0">
              <a:buNone/>
              <a:defRPr sz="1500"/>
            </a:lvl8pPr>
            <a:lvl9pPr marL="2742652" indent="0">
              <a:buNone/>
              <a:defRPr sz="1500"/>
            </a:lvl9pPr>
          </a:lstStyle>
          <a:p>
            <a:r>
              <a:rPr lang="fr-FR" dirty="0"/>
              <a:t>Cliquez sur l'icône pour ajouter une image</a:t>
            </a:r>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2" y="2188873"/>
            <a:ext cx="11193075" cy="4157999"/>
          </a:xfrm>
          <a:prstGeom prst="rect">
            <a:avLst/>
          </a:prstGeom>
          <a:noFill/>
        </p:spPr>
        <p:txBody>
          <a:bodyPr lIns="188961" tIns="202460" rIns="67487" bIns="35092" anchor="t">
            <a:normAutofit/>
          </a:bodyPr>
          <a:lstStyle>
            <a:lvl1pPr algn="l">
              <a:lnSpc>
                <a:spcPct val="120000"/>
              </a:lnSpc>
              <a:spcAft>
                <a:spcPts val="0"/>
              </a:spcAft>
              <a:defRPr sz="3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
        <p:nvSpPr>
          <p:cNvPr id="7" name="Espace réservé du texte 13"/>
          <p:cNvSpPr>
            <a:spLocks noGrp="1"/>
          </p:cNvSpPr>
          <p:nvPr>
            <p:ph type="body" sz="quarter" idx="12" hasCustomPrompt="1"/>
          </p:nvPr>
        </p:nvSpPr>
        <p:spPr>
          <a:xfrm>
            <a:off x="736519" y="5031328"/>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5" y="5943576"/>
            <a:ext cx="7276241" cy="386895"/>
          </a:xfrm>
          <a:prstGeom prst="rect">
            <a:avLst/>
          </a:prstGeom>
        </p:spPr>
        <p:txBody>
          <a:bodyPr>
            <a:noAutofit/>
          </a:bodyPr>
          <a:lstStyle>
            <a:lvl1pPr marL="0" marR="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b="0" i="0">
                <a:solidFill>
                  <a:schemeClr val="bg1"/>
                </a:solidFill>
              </a:defRPr>
            </a:lvl1pPr>
          </a:lstStyle>
          <a:p>
            <a:pPr marL="0" marR="0" lvl="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58" y="40504"/>
            <a:ext cx="4313009" cy="2124751"/>
          </a:xfrm>
          <a:prstGeom prst="rect">
            <a:avLst/>
          </a:prstGeom>
        </p:spPr>
      </p:pic>
    </p:spTree>
    <p:extLst>
      <p:ext uri="{BB962C8B-B14F-4D97-AF65-F5344CB8AC3E}">
        <p14:creationId xmlns:p14="http://schemas.microsoft.com/office/powerpoint/2010/main" val="133761826"/>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41.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82" y="2188868"/>
            <a:ext cx="5247825" cy="4158000"/>
          </a:xfrm>
          <a:prstGeom prst="rect">
            <a:avLst/>
          </a:prstGeom>
          <a:solidFill>
            <a:schemeClr val="bg1">
              <a:lumMod val="95000"/>
            </a:schemeClr>
          </a:solidFill>
        </p:spPr>
        <p:txBody>
          <a:bodyPr anchor="ctr"/>
          <a:lstStyle>
            <a:lvl1pPr marL="0" indent="0" algn="ctr">
              <a:buNone/>
              <a:defRPr sz="1100" b="0"/>
            </a:lvl1pPr>
            <a:lvl2pPr marL="342832" indent="0">
              <a:buNone/>
              <a:defRPr sz="2100"/>
            </a:lvl2pPr>
            <a:lvl3pPr marL="685663" indent="0">
              <a:buNone/>
              <a:defRPr sz="1800"/>
            </a:lvl3pPr>
            <a:lvl4pPr marL="1028494" indent="0">
              <a:buNone/>
              <a:defRPr sz="1500"/>
            </a:lvl4pPr>
            <a:lvl5pPr marL="1371326" indent="0">
              <a:buNone/>
              <a:defRPr sz="1500"/>
            </a:lvl5pPr>
            <a:lvl6pPr marL="1714158" indent="0">
              <a:buNone/>
              <a:defRPr sz="1500"/>
            </a:lvl6pPr>
            <a:lvl7pPr marL="2056988" indent="0">
              <a:buNone/>
              <a:defRPr sz="1500"/>
            </a:lvl7pPr>
            <a:lvl8pPr marL="2399820" indent="0">
              <a:buNone/>
              <a:defRPr sz="1500"/>
            </a:lvl8pPr>
            <a:lvl9pPr marL="2742652" indent="0">
              <a:buNone/>
              <a:defRPr sz="1500"/>
            </a:lvl9pPr>
          </a:lstStyle>
          <a:p>
            <a:r>
              <a:rPr lang="fr-FR" dirty="0"/>
              <a:t>Cliquez sur l'icône pour ajouter une image</a:t>
            </a:r>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7" y="2188873"/>
            <a:ext cx="5930575" cy="4157999"/>
          </a:xfrm>
          <a:prstGeom prst="rect">
            <a:avLst/>
          </a:prstGeom>
          <a:solidFill>
            <a:schemeClr val="tx1"/>
          </a:solidFill>
        </p:spPr>
        <p:txBody>
          <a:bodyPr lIns="188961" tIns="202460" rIns="67487" bIns="35092" anchor="t">
            <a:normAutofit/>
          </a:bodyPr>
          <a:lstStyle>
            <a:lvl1pPr algn="l">
              <a:lnSpc>
                <a:spcPct val="120000"/>
              </a:lnSpc>
              <a:spcAft>
                <a:spcPts val="0"/>
              </a:spcAft>
              <a:defRPr sz="3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1" y="4989128"/>
            <a:ext cx="5724395" cy="752475"/>
          </a:xfrm>
          <a:prstGeom prst="rect">
            <a:avLst/>
          </a:prstGeom>
        </p:spPr>
        <p:txBody>
          <a:bodyPr>
            <a:no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2" y="5987313"/>
            <a:ext cx="6748047" cy="329080"/>
          </a:xfrm>
          <a:prstGeom prst="rect">
            <a:avLst/>
          </a:prstGeom>
        </p:spPr>
        <p:txBody>
          <a:bodyPr>
            <a:noAutofit/>
          </a:bodyPr>
          <a:lstStyle>
            <a:lvl1pPr algn="r">
              <a:lnSpc>
                <a:spcPct val="100000"/>
              </a:lnSpc>
              <a:spcAft>
                <a:spcPts val="0"/>
              </a:spcAft>
              <a:defRPr sz="1400" b="0" i="0">
                <a:solidFill>
                  <a:schemeClr val="bg1"/>
                </a:solidFill>
              </a:defRPr>
            </a:lvl1pPr>
          </a:lstStyle>
          <a:p>
            <a:pPr lvl="0"/>
            <a:r>
              <a:rPr lang="fr-FR" dirty="0"/>
              <a:t>Cliquez pour ajouter du </a:t>
            </a:r>
            <a:r>
              <a:rPr lang="fr-FR" dirty="0" smtClean="0"/>
              <a:t>texte (nom de l’entité émettrice)</a:t>
            </a:r>
            <a:endParaRPr lang="fr-FR" dirty="0"/>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58" y="40504"/>
            <a:ext cx="4313009" cy="2124751"/>
          </a:xfrm>
          <a:prstGeom prst="rect">
            <a:avLst/>
          </a:prstGeom>
        </p:spPr>
      </p:pic>
    </p:spTree>
    <p:extLst>
      <p:ext uri="{BB962C8B-B14F-4D97-AF65-F5344CB8AC3E}">
        <p14:creationId xmlns:p14="http://schemas.microsoft.com/office/powerpoint/2010/main" val="865004162"/>
      </p:ext>
    </p:extLst>
  </p:cSld>
  <p:clrMapOvr>
    <a:masterClrMapping/>
  </p:clrMapOvr>
  <p:timing>
    <p:tnLst>
      <p:par>
        <p:cTn id="1" dur="indefinite" restart="never" nodeType="tmRoot"/>
      </p:par>
    </p:tnLst>
  </p:timing>
</p:sldLayout>
</file>

<file path=ppt/slideLayouts/slideLayout442.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3"/>
            <a:ext cx="11178400" cy="4157999"/>
          </a:xfrm>
          <a:prstGeom prst="rect">
            <a:avLst/>
          </a:prstGeom>
          <a:solidFill>
            <a:schemeClr val="tx1"/>
          </a:solidFill>
        </p:spPr>
        <p:txBody>
          <a:bodyPr lIns="188961" tIns="202460" rIns="67487" bIns="35092" anchor="t">
            <a:normAutofit/>
          </a:bodyPr>
          <a:lstStyle>
            <a:lvl1pPr algn="l">
              <a:lnSpc>
                <a:spcPct val="120000"/>
              </a:lnSpc>
              <a:spcAft>
                <a:spcPts val="0"/>
              </a:spcAft>
              <a:defRPr sz="3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1" y="4834380"/>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5" y="5971711"/>
            <a:ext cx="6797939" cy="316555"/>
          </a:xfrm>
          <a:prstGeom prst="rect">
            <a:avLst/>
          </a:prstGeom>
        </p:spPr>
        <p:txBody>
          <a:bodyPr/>
          <a:lstStyle>
            <a:lvl1pPr marL="0" marR="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b="0" i="0">
                <a:solidFill>
                  <a:schemeClr val="bg1"/>
                </a:solidFill>
              </a:defRPr>
            </a:lvl1pPr>
          </a:lstStyle>
          <a:p>
            <a:pPr marL="0" marR="0" lvl="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58" y="40504"/>
            <a:ext cx="4313009" cy="2124751"/>
          </a:xfrm>
          <a:prstGeom prst="rect">
            <a:avLst/>
          </a:prstGeom>
        </p:spPr>
      </p:pic>
    </p:spTree>
    <p:extLst>
      <p:ext uri="{BB962C8B-B14F-4D97-AF65-F5344CB8AC3E}">
        <p14:creationId xmlns:p14="http://schemas.microsoft.com/office/powerpoint/2010/main" val="2364413592"/>
      </p:ext>
    </p:extLst>
  </p:cSld>
  <p:clrMapOvr>
    <a:masterClrMapping/>
  </p:clrMapOvr>
  <p:timing>
    <p:tnLst>
      <p:par>
        <p:cTn id="1" dur="indefinite" restart="never" nodeType="tmRoot"/>
      </p:par>
    </p:tnLst>
  </p:timing>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preserve="1" userDrawn="1">
  <p:cSld name="N°1 CN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100" b="0"/>
            </a:lvl1pPr>
            <a:lvl2pPr marL="342832" indent="0">
              <a:buNone/>
              <a:defRPr sz="2100"/>
            </a:lvl2pPr>
            <a:lvl3pPr marL="685663" indent="0">
              <a:buNone/>
              <a:defRPr sz="1800"/>
            </a:lvl3pPr>
            <a:lvl4pPr marL="1028494" indent="0">
              <a:buNone/>
              <a:defRPr sz="1500"/>
            </a:lvl4pPr>
            <a:lvl5pPr marL="1371326" indent="0">
              <a:buNone/>
              <a:defRPr sz="1500"/>
            </a:lvl5pPr>
            <a:lvl6pPr marL="1714158" indent="0">
              <a:buNone/>
              <a:defRPr sz="1500"/>
            </a:lvl6pPr>
            <a:lvl7pPr marL="2056988" indent="0">
              <a:buNone/>
              <a:defRPr sz="1500"/>
            </a:lvl7pPr>
            <a:lvl8pPr marL="2399820" indent="0">
              <a:buNone/>
              <a:defRPr sz="1500"/>
            </a:lvl8pPr>
            <a:lvl9pPr marL="2742652" indent="0">
              <a:buNone/>
              <a:defRPr sz="1500"/>
            </a:lvl9pPr>
          </a:lstStyle>
          <a:p>
            <a:r>
              <a:rPr lang="fr-FR" smtClean="0"/>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73"/>
            <a:ext cx="6840000" cy="4157999"/>
          </a:xfrm>
          <a:prstGeom prst="rect">
            <a:avLst/>
          </a:prstGeom>
          <a:noFill/>
        </p:spPr>
        <p:txBody>
          <a:bodyPr lIns="188961" tIns="202460" rIns="67487" bIns="35092" anchor="t">
            <a:normAutofit/>
          </a:bodyPr>
          <a:lstStyle>
            <a:lvl1pPr algn="l">
              <a:lnSpc>
                <a:spcPct val="120000"/>
              </a:lnSpc>
              <a:spcAft>
                <a:spcPts val="0"/>
              </a:spcAft>
              <a:defRPr sz="3100"/>
            </a:lvl1pPr>
          </a:lstStyle>
          <a:p>
            <a:r>
              <a:rPr lang="fr-FR" dirty="0" smtClean="0"/>
              <a:t>CLIQUEZ POUR AJOUTER UN TITRE</a:t>
            </a:r>
            <a:endParaRPr lang="fr-FR" dirty="0"/>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6" name="Espace réservé pour une image  2">
            <a:extLst>
              <a:ext uri="{FF2B5EF4-FFF2-40B4-BE49-F238E27FC236}">
                <a16:creationId xmlns:a16="http://schemas.microsoft.com/office/drawing/2014/main" id="{A1EADFE3-19F3-A24F-BA85-F0DD746D121A}"/>
              </a:ext>
            </a:extLst>
          </p:cNvPr>
          <p:cNvSpPr>
            <a:spLocks noGrp="1"/>
          </p:cNvSpPr>
          <p:nvPr>
            <p:ph type="pic" idx="20" hasCustomPrompt="1"/>
          </p:nvPr>
        </p:nvSpPr>
        <p:spPr>
          <a:xfrm>
            <a:off x="506804" y="336885"/>
            <a:ext cx="7385915" cy="1684421"/>
          </a:xfrm>
          <a:solidFill>
            <a:schemeClr val="bg1">
              <a:lumMod val="95000"/>
            </a:schemeClr>
          </a:solidFill>
        </p:spPr>
        <p:txBody>
          <a:bodyPr anchor="ctr"/>
          <a:lstStyle>
            <a:lvl1pPr marL="0" indent="0" algn="ctr">
              <a:buNone/>
              <a:defRPr sz="1100" b="0">
                <a:solidFill>
                  <a:schemeClr val="accent4"/>
                </a:solidFill>
              </a:defRPr>
            </a:lvl1pPr>
            <a:lvl2pPr marL="342832" indent="0">
              <a:buNone/>
              <a:defRPr sz="2100"/>
            </a:lvl2pPr>
            <a:lvl3pPr marL="685663" indent="0">
              <a:buNone/>
              <a:defRPr sz="1800"/>
            </a:lvl3pPr>
            <a:lvl4pPr marL="1028494" indent="0">
              <a:buNone/>
              <a:defRPr sz="1500"/>
            </a:lvl4pPr>
            <a:lvl5pPr marL="1371326" indent="0">
              <a:buNone/>
              <a:defRPr sz="1500"/>
            </a:lvl5pPr>
            <a:lvl6pPr marL="1714158" indent="0">
              <a:buNone/>
              <a:defRPr sz="1500"/>
            </a:lvl6pPr>
            <a:lvl7pPr marL="2056988" indent="0">
              <a:buNone/>
              <a:defRPr sz="1500"/>
            </a:lvl7pPr>
            <a:lvl8pPr marL="2399820" indent="0">
              <a:buNone/>
              <a:defRPr sz="1500"/>
            </a:lvl8pPr>
            <a:lvl9pPr marL="2742652" indent="0">
              <a:buNone/>
              <a:defRPr sz="1500"/>
            </a:lvl9pPr>
          </a:lstStyle>
          <a:p>
            <a:r>
              <a:rPr lang="fr-FR" dirty="0"/>
              <a:t>Logo </a:t>
            </a:r>
            <a:r>
              <a:rPr lang="fr-FR" dirty="0" smtClean="0"/>
              <a:t>Organisme</a:t>
            </a:r>
            <a:endParaRPr lang="fr-FR" dirty="0"/>
          </a:p>
        </p:txBody>
      </p:sp>
      <p:sp>
        <p:nvSpPr>
          <p:cNvPr id="7" name="Espace réservé du texte 13"/>
          <p:cNvSpPr>
            <a:spLocks noGrp="1"/>
          </p:cNvSpPr>
          <p:nvPr>
            <p:ph type="body" sz="quarter" idx="12" hasCustomPrompt="1"/>
          </p:nvPr>
        </p:nvSpPr>
        <p:spPr>
          <a:xfrm>
            <a:off x="701461" y="4834380"/>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89" y="5999848"/>
            <a:ext cx="5688904" cy="324263"/>
          </a:xfrm>
          <a:prstGeom prst="rect">
            <a:avLst/>
          </a:prstGeom>
        </p:spPr>
        <p:txBody>
          <a:bodyPr>
            <a:noAutofit/>
          </a:bodyPr>
          <a:lstStyle>
            <a:lvl1pPr algn="r">
              <a:lnSpc>
                <a:spcPct val="100000"/>
              </a:lnSpc>
              <a:spcAft>
                <a:spcPts val="0"/>
              </a:spcAft>
              <a:defRPr sz="14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3293963745"/>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preserve="1" userDrawn="1">
  <p:cSld name="N°2 CN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82" y="2188868"/>
            <a:ext cx="5247825" cy="4158000"/>
          </a:xfrm>
          <a:solidFill>
            <a:schemeClr val="bg1">
              <a:lumMod val="95000"/>
            </a:schemeClr>
          </a:solidFill>
        </p:spPr>
        <p:txBody>
          <a:bodyPr anchor="ctr"/>
          <a:lstStyle>
            <a:lvl1pPr marL="0" indent="0" algn="ctr">
              <a:buNone/>
              <a:defRPr sz="1100" b="0"/>
            </a:lvl1pPr>
            <a:lvl2pPr marL="342832" indent="0">
              <a:buNone/>
              <a:defRPr sz="2100"/>
            </a:lvl2pPr>
            <a:lvl3pPr marL="685663" indent="0">
              <a:buNone/>
              <a:defRPr sz="1800"/>
            </a:lvl3pPr>
            <a:lvl4pPr marL="1028494" indent="0">
              <a:buNone/>
              <a:defRPr sz="1500"/>
            </a:lvl4pPr>
            <a:lvl5pPr marL="1371326" indent="0">
              <a:buNone/>
              <a:defRPr sz="1500"/>
            </a:lvl5pPr>
            <a:lvl6pPr marL="1714158" indent="0">
              <a:buNone/>
              <a:defRPr sz="1500"/>
            </a:lvl6pPr>
            <a:lvl7pPr marL="2056988" indent="0">
              <a:buNone/>
              <a:defRPr sz="1500"/>
            </a:lvl7pPr>
            <a:lvl8pPr marL="2399820" indent="0">
              <a:buNone/>
              <a:defRPr sz="1500"/>
            </a:lvl8pPr>
            <a:lvl9pPr marL="2742652" indent="0">
              <a:buNone/>
              <a:defRPr sz="15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7" y="2188873"/>
            <a:ext cx="5930575" cy="4157999"/>
          </a:xfrm>
          <a:prstGeom prst="rect">
            <a:avLst/>
          </a:prstGeom>
          <a:solidFill>
            <a:schemeClr val="accent4"/>
          </a:solidFill>
        </p:spPr>
        <p:txBody>
          <a:bodyPr lIns="188961" tIns="202460" rIns="67487" bIns="35092" anchor="t">
            <a:normAutofit/>
          </a:bodyPr>
          <a:lstStyle>
            <a:lvl1pPr algn="l">
              <a:lnSpc>
                <a:spcPct val="120000"/>
              </a:lnSpc>
              <a:spcAft>
                <a:spcPts val="0"/>
              </a:spcAft>
              <a:defRPr sz="3100"/>
            </a:lvl1pPr>
          </a:lstStyle>
          <a:p>
            <a:r>
              <a:rPr lang="fr-FR" dirty="0" smtClean="0"/>
              <a:t>CLIQUEZ POUR AJOUTER UN TITRE</a:t>
            </a:r>
            <a:endParaRPr lang="fr-FR" dirty="0"/>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7" name="Espace réservé pour une image  2">
            <a:extLst>
              <a:ext uri="{FF2B5EF4-FFF2-40B4-BE49-F238E27FC236}">
                <a16:creationId xmlns:a16="http://schemas.microsoft.com/office/drawing/2014/main" id="{45636969-196D-9944-A942-B6A2D9480C96}"/>
              </a:ext>
            </a:extLst>
          </p:cNvPr>
          <p:cNvSpPr>
            <a:spLocks noGrp="1"/>
          </p:cNvSpPr>
          <p:nvPr>
            <p:ph type="pic" idx="20" hasCustomPrompt="1"/>
          </p:nvPr>
        </p:nvSpPr>
        <p:spPr>
          <a:xfrm>
            <a:off x="506804" y="336885"/>
            <a:ext cx="7385915" cy="1684421"/>
          </a:xfrm>
          <a:solidFill>
            <a:schemeClr val="bg1">
              <a:lumMod val="95000"/>
            </a:schemeClr>
          </a:solidFill>
        </p:spPr>
        <p:txBody>
          <a:bodyPr anchor="ctr"/>
          <a:lstStyle>
            <a:lvl1pPr marL="0" indent="0" algn="ctr">
              <a:buNone/>
              <a:defRPr sz="1100" b="0">
                <a:solidFill>
                  <a:schemeClr val="accent4"/>
                </a:solidFill>
              </a:defRPr>
            </a:lvl1pPr>
            <a:lvl2pPr marL="342832" indent="0">
              <a:buNone/>
              <a:defRPr sz="2100"/>
            </a:lvl2pPr>
            <a:lvl3pPr marL="685663" indent="0">
              <a:buNone/>
              <a:defRPr sz="1800"/>
            </a:lvl3pPr>
            <a:lvl4pPr marL="1028494" indent="0">
              <a:buNone/>
              <a:defRPr sz="1500"/>
            </a:lvl4pPr>
            <a:lvl5pPr marL="1371326" indent="0">
              <a:buNone/>
              <a:defRPr sz="1500"/>
            </a:lvl5pPr>
            <a:lvl6pPr marL="1714158" indent="0">
              <a:buNone/>
              <a:defRPr sz="1500"/>
            </a:lvl6pPr>
            <a:lvl7pPr marL="2056988" indent="0">
              <a:buNone/>
              <a:defRPr sz="1500"/>
            </a:lvl7pPr>
            <a:lvl8pPr marL="2399820" indent="0">
              <a:buNone/>
              <a:defRPr sz="1500"/>
            </a:lvl8pPr>
            <a:lvl9pPr marL="2742652" indent="0">
              <a:buNone/>
              <a:defRPr sz="1500"/>
            </a:lvl9pPr>
          </a:lstStyle>
          <a:p>
            <a:r>
              <a:rPr lang="fr-FR" dirty="0"/>
              <a:t>Logo </a:t>
            </a:r>
            <a:r>
              <a:rPr lang="fr-FR" dirty="0" smtClean="0"/>
              <a:t>Organisme</a:t>
            </a:r>
            <a:endParaRPr lang="fr-FR" dirty="0"/>
          </a:p>
        </p:txBody>
      </p:sp>
      <p:sp>
        <p:nvSpPr>
          <p:cNvPr id="6" name="Espace réservé du texte 13"/>
          <p:cNvSpPr>
            <a:spLocks noGrp="1"/>
          </p:cNvSpPr>
          <p:nvPr>
            <p:ph type="body" sz="quarter" idx="12" hasCustomPrompt="1"/>
          </p:nvPr>
        </p:nvSpPr>
        <p:spPr>
          <a:xfrm>
            <a:off x="701461" y="4834380"/>
            <a:ext cx="5724395" cy="752475"/>
          </a:xfrm>
          <a:prstGeom prst="rect">
            <a:avLst/>
          </a:prstGeom>
        </p:spPr>
        <p:txBody>
          <a:bodyPr>
            <a:no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275389" y="6001381"/>
            <a:ext cx="6424491" cy="329080"/>
          </a:xfrm>
          <a:prstGeom prst="rect">
            <a:avLst/>
          </a:prstGeom>
        </p:spPr>
        <p:txBody>
          <a:bodyPr>
            <a:noAutofit/>
          </a:bodyPr>
          <a:lstStyle>
            <a:lvl1pPr marL="0" marR="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i="0">
                <a:solidFill>
                  <a:schemeClr val="bg1"/>
                </a:solidFill>
              </a:defRPr>
            </a:lvl1pPr>
          </a:lstStyle>
          <a:p>
            <a:pPr marL="0" marR="0" lvl="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069609420"/>
      </p:ext>
    </p:extLst>
  </p:cSld>
  <p:clrMapOvr>
    <a:masterClrMapping/>
  </p:clrMapOvr>
  <p:timing>
    <p:tnLst>
      <p:par>
        <p:cT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preserve="1" userDrawn="1">
  <p:cSld name="N°3 CN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3"/>
            <a:ext cx="11178400" cy="4157999"/>
          </a:xfrm>
          <a:prstGeom prst="rect">
            <a:avLst/>
          </a:prstGeom>
          <a:solidFill>
            <a:schemeClr val="accent4"/>
          </a:solidFill>
        </p:spPr>
        <p:txBody>
          <a:bodyPr lIns="188961" tIns="202460" rIns="67487" bIns="35092" anchor="t">
            <a:normAutofit/>
          </a:bodyPr>
          <a:lstStyle>
            <a:lvl1pPr algn="l">
              <a:lnSpc>
                <a:spcPct val="120000"/>
              </a:lnSpc>
              <a:spcAft>
                <a:spcPts val="0"/>
              </a:spcAft>
              <a:defRPr sz="3100"/>
            </a:lvl1pPr>
          </a:lstStyle>
          <a:p>
            <a:r>
              <a:rPr lang="fr-FR" dirty="0" smtClean="0"/>
              <a:t>CLIQUEZ POUR AJOUTER UN TITRE</a:t>
            </a:r>
            <a:endParaRPr lang="fr-FR" dirty="0"/>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5" name="Espace réservé pour une image  2">
            <a:extLst>
              <a:ext uri="{FF2B5EF4-FFF2-40B4-BE49-F238E27FC236}">
                <a16:creationId xmlns:a16="http://schemas.microsoft.com/office/drawing/2014/main" id="{859698BC-337F-3746-A8D1-B5CB5222645C}"/>
              </a:ext>
            </a:extLst>
          </p:cNvPr>
          <p:cNvSpPr>
            <a:spLocks noGrp="1"/>
          </p:cNvSpPr>
          <p:nvPr>
            <p:ph type="pic" idx="20" hasCustomPrompt="1"/>
          </p:nvPr>
        </p:nvSpPr>
        <p:spPr>
          <a:xfrm>
            <a:off x="506804" y="336885"/>
            <a:ext cx="7385915" cy="1684421"/>
          </a:xfrm>
          <a:solidFill>
            <a:schemeClr val="bg1">
              <a:lumMod val="95000"/>
            </a:schemeClr>
          </a:solidFill>
        </p:spPr>
        <p:txBody>
          <a:bodyPr anchor="ctr"/>
          <a:lstStyle>
            <a:lvl1pPr marL="0" indent="0" algn="ctr">
              <a:buNone/>
              <a:defRPr sz="1100" b="0">
                <a:solidFill>
                  <a:schemeClr val="accent4"/>
                </a:solidFill>
              </a:defRPr>
            </a:lvl1pPr>
            <a:lvl2pPr marL="342832" indent="0">
              <a:buNone/>
              <a:defRPr sz="2100"/>
            </a:lvl2pPr>
            <a:lvl3pPr marL="685663" indent="0">
              <a:buNone/>
              <a:defRPr sz="1800"/>
            </a:lvl3pPr>
            <a:lvl4pPr marL="1028494" indent="0">
              <a:buNone/>
              <a:defRPr sz="1500"/>
            </a:lvl4pPr>
            <a:lvl5pPr marL="1371326" indent="0">
              <a:buNone/>
              <a:defRPr sz="1500"/>
            </a:lvl5pPr>
            <a:lvl6pPr marL="1714158" indent="0">
              <a:buNone/>
              <a:defRPr sz="1500"/>
            </a:lvl6pPr>
            <a:lvl7pPr marL="2056988" indent="0">
              <a:buNone/>
              <a:defRPr sz="1500"/>
            </a:lvl7pPr>
            <a:lvl8pPr marL="2399820" indent="0">
              <a:buNone/>
              <a:defRPr sz="1500"/>
            </a:lvl8pPr>
            <a:lvl9pPr marL="2742652" indent="0">
              <a:buNone/>
              <a:defRPr sz="1500"/>
            </a:lvl9pPr>
          </a:lstStyle>
          <a:p>
            <a:r>
              <a:rPr lang="fr-FR" dirty="0"/>
              <a:t>Logo </a:t>
            </a:r>
            <a:r>
              <a:rPr lang="fr-FR" dirty="0" smtClean="0"/>
              <a:t>Organisme</a:t>
            </a:r>
            <a:endParaRPr lang="fr-FR" dirty="0"/>
          </a:p>
        </p:txBody>
      </p:sp>
      <p:sp>
        <p:nvSpPr>
          <p:cNvPr id="6" name="Espace réservé du texte 13"/>
          <p:cNvSpPr>
            <a:spLocks noGrp="1"/>
          </p:cNvSpPr>
          <p:nvPr>
            <p:ph type="body" sz="quarter" idx="12" hasCustomPrompt="1"/>
          </p:nvPr>
        </p:nvSpPr>
        <p:spPr>
          <a:xfrm>
            <a:off x="701461" y="4834380"/>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7" name="Espace réservé du texte 13"/>
          <p:cNvSpPr>
            <a:spLocks noGrp="1"/>
          </p:cNvSpPr>
          <p:nvPr>
            <p:ph type="body" sz="quarter" idx="13" hasCustomPrompt="1"/>
          </p:nvPr>
        </p:nvSpPr>
        <p:spPr>
          <a:xfrm>
            <a:off x="4979967" y="5946124"/>
            <a:ext cx="6685399" cy="356211"/>
          </a:xfrm>
          <a:prstGeom prst="rect">
            <a:avLst/>
          </a:prstGeom>
        </p:spPr>
        <p:txBody>
          <a:bodyPr>
            <a:noAutofit/>
          </a:bodyPr>
          <a:lstStyle>
            <a:lvl1pPr marL="0" marR="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b="0" i="0">
                <a:solidFill>
                  <a:schemeClr val="bg1"/>
                </a:solidFill>
              </a:defRPr>
            </a:lvl1pPr>
          </a:lstStyle>
          <a:p>
            <a:pPr marL="0" marR="0" lvl="0" indent="0" algn="r" defTabSz="685663"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809327096"/>
      </p:ext>
    </p:extLst>
  </p:cSld>
  <p:clrMapOvr>
    <a:masterClrMapping/>
  </p:clrMapOvr>
  <p:timing>
    <p:tnLst>
      <p:par>
        <p:cT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1" y="482904"/>
            <a:ext cx="11186809" cy="5406943"/>
          </a:xfrm>
          <a:prstGeom prst="rect">
            <a:avLst/>
          </a:prstGeom>
          <a:solidFill>
            <a:schemeClr val="tx1"/>
          </a:solidFill>
        </p:spPr>
        <p:txBody>
          <a:bodyPr lIns="296940" tIns="134974">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6"/>
            <a:ext cx="1080000" cy="552732"/>
          </a:xfrm>
          <a:prstGeom prst="rect">
            <a:avLst/>
          </a:prstGeom>
        </p:spPr>
        <p:txBody>
          <a:bodyPr anchor="t">
            <a:noAutofit/>
          </a:bodyPr>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4"/>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4"/>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604471618"/>
      </p:ext>
    </p:extLst>
  </p:cSld>
  <p:clrMapOvr>
    <a:masterClrMapping/>
  </p:clrMapOvr>
  <p:timing>
    <p:tnLst>
      <p:par>
        <p:cTn id="1" dur="indefinite" restart="never" nodeType="tmRoot"/>
      </p:par>
    </p:tnLst>
  </p:timing>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1" y="496974"/>
            <a:ext cx="11186809" cy="5406943"/>
          </a:xfrm>
          <a:prstGeom prst="rect">
            <a:avLst/>
          </a:prstGeom>
          <a:solidFill>
            <a:schemeClr val="tx2"/>
          </a:solidFill>
        </p:spPr>
        <p:txBody>
          <a:bodyPr lIns="296940" tIns="134974">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435917297"/>
      </p:ext>
    </p:extLst>
  </p:cSld>
  <p:clrMapOvr>
    <a:masterClrMapping/>
  </p:clrMapOvr>
  <p:timing>
    <p:tnLst>
      <p:par>
        <p:cT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1" y="496974"/>
            <a:ext cx="11186809" cy="5406943"/>
          </a:xfrm>
          <a:prstGeom prst="rect">
            <a:avLst/>
          </a:prstGeom>
          <a:solidFill>
            <a:schemeClr val="accent1"/>
          </a:solidFill>
        </p:spPr>
        <p:txBody>
          <a:bodyPr lIns="296940" tIns="134974">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228349385"/>
      </p:ext>
    </p:extLst>
  </p:cSld>
  <p:clrMapOvr>
    <a:masterClrMapping/>
  </p:clrMapOvr>
  <p:timing>
    <p:tnLst>
      <p:par>
        <p:cT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1" y="496974"/>
            <a:ext cx="11186809" cy="5406943"/>
          </a:xfrm>
          <a:prstGeom prst="rect">
            <a:avLst/>
          </a:prstGeom>
          <a:solidFill>
            <a:schemeClr val="accent2"/>
          </a:solidFill>
        </p:spPr>
        <p:txBody>
          <a:bodyPr lIns="296940" tIns="134974">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839020400"/>
      </p:ext>
    </p:extLst>
  </p:cSld>
  <p:clrMapOvr>
    <a:masterClrMapping/>
  </p:clrMapOvr>
  <p:timing>
    <p:tnLst>
      <p:par>
        <p:cT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1" y="496974"/>
            <a:ext cx="11186809" cy="5406943"/>
          </a:xfrm>
          <a:prstGeom prst="rect">
            <a:avLst/>
          </a:prstGeom>
          <a:solidFill>
            <a:schemeClr val="accent4"/>
          </a:solidFill>
        </p:spPr>
        <p:txBody>
          <a:bodyPr lIns="296940" tIns="134974">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71096757"/>
      </p:ext>
    </p:extLst>
  </p:cSld>
  <p:clrMapOvr>
    <a:masterClrMapping/>
  </p:clrMapOvr>
  <p:timing>
    <p:tnLst>
      <p:par>
        <p:cTn id="1" dur="indefinite" restart="never" nodeType="tmRoot"/>
      </p:par>
    </p:tnLst>
  </p:timing>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9"/>
            <a:ext cx="2880000" cy="1299879"/>
          </a:xfrm>
          <a:prstGeom prst="rect">
            <a:avLst/>
          </a:prstGeom>
        </p:spPr>
        <p:txBody>
          <a:bodyPr anchor="t"/>
          <a:lstStyle>
            <a:lvl1pPr marL="0" indent="0">
              <a:buNone/>
              <a:defRPr sz="66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2639103660"/>
      </p:ext>
    </p:extLst>
  </p:cSld>
  <p:clrMapOvr>
    <a:masterClrMapping/>
  </p:clrMapOvr>
  <p:timing>
    <p:tnLst>
      <p:par>
        <p:cTn id="1" dur="indefinite" restart="never" nodeType="tmRoot"/>
      </p:par>
    </p:tnLst>
  </p:timing>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9"/>
            <a:ext cx="2880000" cy="1299879"/>
          </a:xfrm>
          <a:prstGeom prst="rect">
            <a:avLst/>
          </a:prstGeom>
        </p:spPr>
        <p:txBody>
          <a:bodyPr anchor="t"/>
          <a:lstStyle>
            <a:lvl1pPr marL="0" indent="0">
              <a:buNone/>
              <a:defRPr sz="66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851459805"/>
      </p:ext>
    </p:extLst>
  </p:cSld>
  <p:clrMapOvr>
    <a:masterClrMapping/>
  </p:clrMapOvr>
  <p:timing>
    <p:tnLst>
      <p:par>
        <p:cTn id="1" dur="indefinite" restart="never" nodeType="tmRoot"/>
      </p:par>
    </p:tnLst>
  </p:timing>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9"/>
            <a:ext cx="2880000" cy="1299879"/>
          </a:xfrm>
          <a:prstGeom prst="rect">
            <a:avLst/>
          </a:prstGeom>
        </p:spPr>
        <p:txBody>
          <a:bodyPr anchor="t"/>
          <a:lstStyle>
            <a:lvl1pPr marL="0" indent="0">
              <a:buNone/>
              <a:defRPr sz="66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4199157950"/>
      </p:ext>
    </p:extLst>
  </p:cSld>
  <p:clrMapOvr>
    <a:masterClrMapping/>
  </p:clrMapOvr>
  <p:timing>
    <p:tnLst>
      <p:par>
        <p:cTn id="1" dur="indefinite" restart="never" nodeType="tmRoot"/>
      </p:par>
    </p:tnLst>
  </p:timing>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9"/>
            <a:ext cx="2880000" cy="1299879"/>
          </a:xfrm>
          <a:prstGeom prst="rect">
            <a:avLst/>
          </a:prstGeom>
        </p:spPr>
        <p:txBody>
          <a:bodyPr anchor="t"/>
          <a:lstStyle>
            <a:lvl1pPr marL="0" indent="0">
              <a:buNone/>
              <a:defRPr sz="66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973998612"/>
      </p:ext>
    </p:extLst>
  </p:cSld>
  <p:clrMapOvr>
    <a:masterClrMapping/>
  </p:clrMapOvr>
  <p:timing>
    <p:tnLst>
      <p:par>
        <p:cTn id="1" dur="indefinite" restart="never" nodeType="tmRoot"/>
      </p:par>
    </p:tnLst>
  </p:timing>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9"/>
            <a:ext cx="2880000" cy="1299879"/>
          </a:xfrm>
          <a:prstGeom prst="rect">
            <a:avLst/>
          </a:prstGeom>
        </p:spPr>
        <p:txBody>
          <a:bodyPr anchor="t"/>
          <a:lstStyle>
            <a:lvl1pPr marL="0" indent="0">
              <a:buNone/>
              <a:defRPr sz="6600" b="1">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659036245"/>
      </p:ext>
    </p:extLst>
  </p:cSld>
  <p:clrMapOvr>
    <a:masterClrMapping/>
  </p:clrMapOvr>
  <p:timing>
    <p:tnLst>
      <p:par>
        <p:cT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0"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7" y="2968287"/>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2422690508"/>
      </p:ext>
    </p:extLst>
  </p:cSld>
  <p:clrMapOvr>
    <a:masterClrMapping/>
  </p:clrMapOvr>
  <p:timing>
    <p:tnLst>
      <p:par>
        <p:cT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marL="0" marR="0" lvl="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7" y="2968287"/>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276515302"/>
      </p:ext>
    </p:extLst>
  </p:cSld>
  <p:clrMapOvr>
    <a:masterClrMapping/>
  </p:clrMapOvr>
  <p:timing>
    <p:tnLst>
      <p:par>
        <p:cTn id="1" dur="indefinite" restart="never" nodeType="tmRoot"/>
      </p:par>
    </p:tnLst>
  </p:timing>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marL="0" marR="0" lvl="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7" y="2968287"/>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725050665"/>
      </p:ext>
    </p:extLst>
  </p:cSld>
  <p:clrMapOvr>
    <a:masterClrMapping/>
  </p:clrMapOvr>
  <p:timing>
    <p:tnLst>
      <p:par>
        <p:cT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marL="0" marR="0" lvl="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7" y="2968287"/>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278329727"/>
      </p:ext>
    </p:extLst>
  </p:cSld>
  <p:clrMapOvr>
    <a:masterClrMapping/>
  </p:clrMapOvr>
  <p:timing>
    <p:tnLst>
      <p:par>
        <p:cT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userDrawn="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832" indent="0">
              <a:buNone/>
              <a:defRPr sz="1500" b="1"/>
            </a:lvl2pPr>
            <a:lvl3pPr marL="685663" indent="0">
              <a:buNone/>
              <a:defRPr sz="1400" b="1"/>
            </a:lvl3pPr>
            <a:lvl4pPr marL="1028494" indent="0">
              <a:buNone/>
              <a:defRPr sz="1200" b="1"/>
            </a:lvl4pPr>
            <a:lvl5pPr marL="1371326" indent="0">
              <a:buNone/>
              <a:defRPr sz="1200" b="1"/>
            </a:lvl5pPr>
            <a:lvl6pPr marL="1714158" indent="0">
              <a:buNone/>
              <a:defRPr sz="1200" b="1"/>
            </a:lvl6pPr>
            <a:lvl7pPr marL="2056988" indent="0">
              <a:buNone/>
              <a:defRPr sz="1200" b="1"/>
            </a:lvl7pPr>
            <a:lvl8pPr marL="2399820" indent="0">
              <a:buNone/>
              <a:defRPr sz="1200" b="1"/>
            </a:lvl8pPr>
            <a:lvl9pPr marL="2742652" indent="0">
              <a:buNone/>
              <a:defRPr sz="1200" b="1"/>
            </a:lvl9pPr>
          </a:lstStyle>
          <a:p>
            <a:pPr marL="0" marR="0" lvl="0" indent="0" algn="l" defTabSz="685663"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7" y="2968287"/>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835090223"/>
      </p:ext>
    </p:extLst>
  </p:cSld>
  <p:clrMapOvr>
    <a:masterClrMapping/>
  </p:clrMapOvr>
  <p:timing>
    <p:tnLst>
      <p:par>
        <p:cTn id="1" dur="indefinite" restart="never" nodeType="tmRoot"/>
      </p:par>
    </p:tnLst>
  </p:timing>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231763729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340020828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63.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21157492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64.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378006751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13215050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4" y="1609596"/>
            <a:ext cx="5595939" cy="4294319"/>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7"/>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864779787"/>
      </p:ext>
    </p:extLst>
  </p:cSld>
  <p:clrMapOvr>
    <a:masterClrMapping/>
  </p:clrMapOvr>
  <p:timing>
    <p:tnLst>
      <p:par>
        <p:cTn id="1" dur="indefinite" restart="never" nodeType="tmRoot"/>
      </p:par>
    </p:tnLst>
  </p:timing>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4"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7"/>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1129859912"/>
      </p:ext>
    </p:extLst>
  </p:cSld>
  <p:clrMapOvr>
    <a:masterClrMapping/>
  </p:clrMapOvr>
  <p:timing>
    <p:tnLst>
      <p:par>
        <p:cTn id="1" dur="indefinite" restart="never" nodeType="tmRoot"/>
      </p:par>
    </p:tnLst>
  </p:timing>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4"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7"/>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769697758"/>
      </p:ext>
    </p:extLst>
  </p:cSld>
  <p:clrMapOvr>
    <a:masterClrMapping/>
  </p:clrMapOvr>
  <p:timing>
    <p:tnLst>
      <p:par>
        <p:cTn id="1" dur="indefinite" restart="never" nodeType="tmRoot"/>
      </p:par>
    </p:tnLst>
  </p:timing>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4"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7"/>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413747143"/>
      </p:ext>
    </p:extLst>
  </p:cSld>
  <p:clrMapOvr>
    <a:masterClrMapping/>
  </p:clrMapOvr>
  <p:timing>
    <p:tnLst>
      <p:par>
        <p:cT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4" y="1609596"/>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7"/>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3951790764"/>
      </p:ext>
    </p:extLst>
  </p:cSld>
  <p:clrMapOvr>
    <a:masterClrMapping/>
  </p:clrMapOvr>
  <p:timing>
    <p:tnLst>
      <p:par>
        <p:cT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348476309"/>
      </p:ext>
    </p:extLst>
  </p:cSld>
  <p:clrMapOvr>
    <a:masterClrMapping/>
  </p:clrMapOvr>
  <p:timing>
    <p:tnLst>
      <p:par>
        <p:cT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728042233"/>
      </p:ext>
    </p:extLst>
  </p:cSld>
  <p:clrMapOvr>
    <a:masterClrMapping/>
  </p:clrMapOvr>
  <p:timing>
    <p:tnLst>
      <p:par>
        <p:cT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1530302248"/>
      </p:ext>
    </p:extLst>
  </p:cSld>
  <p:clrMapOvr>
    <a:masterClrMapping/>
  </p:clrMapOvr>
  <p:timing>
    <p:tnLst>
      <p:par>
        <p:cTn id="1" dur="indefinite" restart="never" nodeType="tmRoot"/>
      </p:par>
    </p:tnLst>
  </p:timing>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2668240011"/>
      </p:ext>
    </p:extLst>
  </p:cSld>
  <p:clrMapOvr>
    <a:masterClrMapping/>
  </p:clrMapOvr>
  <p:timing>
    <p:tnLst>
      <p:par>
        <p:cTn id="1" dur="indefinite" restart="never" nodeType="tmRoot"/>
      </p:par>
    </p:tnLst>
  </p:timing>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6"/>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2527718381"/>
      </p:ext>
    </p:extLst>
  </p:cSld>
  <p:clrMapOvr>
    <a:masterClrMapping/>
  </p:clrMapOvr>
  <p:timing>
    <p:tnLst>
      <p:par>
        <p:cTn id="1" dur="indefinite" restart="never" nodeType="tmRoot"/>
      </p:par>
    </p:tnLst>
  </p:timing>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9"/>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8"/>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80"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42"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4145424137"/>
      </p:ext>
    </p:extLst>
  </p:cSld>
  <p:clrMapOvr>
    <a:masterClrMapping/>
  </p:clrMapOvr>
  <p:timing>
    <p:tnLst>
      <p:par>
        <p:cT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9"/>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8"/>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80"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42"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131294342"/>
      </p:ext>
    </p:extLst>
  </p:cSld>
  <p:clrMapOvr>
    <a:masterClrMapping/>
  </p:clrMapOvr>
  <p:timing>
    <p:tnLst>
      <p:par>
        <p:cT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9"/>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8"/>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80"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42"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2747100350"/>
      </p:ext>
    </p:extLst>
  </p:cSld>
  <p:clrMapOvr>
    <a:masterClrMapping/>
  </p:clrMapOvr>
  <p:timing>
    <p:tnLst>
      <p:par>
        <p:cT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9"/>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8"/>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80"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42"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2395276183"/>
      </p:ext>
    </p:extLst>
  </p:cSld>
  <p:clrMapOvr>
    <a:masterClrMapping/>
  </p:clrMapOvr>
  <p:timing>
    <p:tnLst>
      <p:par>
        <p:cTn id="1" dur="indefinite" restart="never" nodeType="tmRoot"/>
      </p:par>
    </p:tnLst>
  </p:timing>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9"/>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8"/>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80"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42"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2731924888"/>
      </p:ext>
    </p:extLst>
  </p:cSld>
  <p:clrMapOvr>
    <a:masterClrMapping/>
  </p:clrMapOvr>
  <p:timing>
    <p:tnLst>
      <p:par>
        <p:cT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7" y="1437869"/>
            <a:ext cx="50599" cy="134343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4" y="1438283"/>
            <a:ext cx="7156451" cy="1343025"/>
          </a:xfrm>
          <a:prstGeom prst="rect">
            <a:avLst/>
          </a:prstGeom>
        </p:spPr>
        <p:txBody>
          <a:bodyPr/>
          <a:lstStyle>
            <a:lvl1pPr>
              <a:defRPr sz="27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4" y="3747291"/>
            <a:ext cx="2998787" cy="1638300"/>
          </a:xfrm>
          <a:prstGeom prst="rect">
            <a:avLst/>
          </a:prstGeom>
        </p:spPr>
        <p:txBody>
          <a:bodyPr/>
          <a:lstStyle>
            <a:lvl1pPr>
              <a:lnSpc>
                <a:spcPct val="100000"/>
              </a:lnSpc>
              <a:spcAft>
                <a:spcPts val="375"/>
              </a:spcAft>
              <a:defRPr sz="11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5" y="3746503"/>
            <a:ext cx="2998787" cy="1638300"/>
          </a:xfrm>
          <a:prstGeom prst="rect">
            <a:avLst/>
          </a:prstGeom>
        </p:spPr>
        <p:txBody>
          <a:bodyPr/>
          <a:lstStyle>
            <a:lvl1pPr>
              <a:lnSpc>
                <a:spcPct val="100000"/>
              </a:lnSpc>
              <a:spcAft>
                <a:spcPts val="375"/>
              </a:spcAft>
              <a:defRPr sz="11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73" y="3746503"/>
            <a:ext cx="2998787" cy="1638300"/>
          </a:xfrm>
          <a:prstGeom prst="rect">
            <a:avLst/>
          </a:prstGeom>
        </p:spPr>
        <p:txBody>
          <a:bodyPr/>
          <a:lstStyle>
            <a:lvl1pPr>
              <a:lnSpc>
                <a:spcPct val="100000"/>
              </a:lnSpc>
              <a:spcAft>
                <a:spcPts val="375"/>
              </a:spcAft>
              <a:defRPr sz="11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922066002"/>
      </p:ext>
    </p:extLst>
  </p:cSld>
  <p:clrMapOvr>
    <a:masterClrMapping/>
  </p:clrMapOvr>
  <p:timing>
    <p:tnLst>
      <p:par>
        <p:cT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10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dirty="0"/>
              <a:t>Cliquez sur l'icône pour ajouter une image</a:t>
            </a:r>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73"/>
            <a:ext cx="11193075" cy="4157999"/>
          </a:xfrm>
          <a:prstGeom prst="rect">
            <a:avLst/>
          </a:prstGeom>
          <a:noFill/>
        </p:spPr>
        <p:txBody>
          <a:bodyPr lIns="188999" tIns="202500" rIns="67500" bIns="35100" anchor="t">
            <a:normAutofit/>
          </a:bodyPr>
          <a:lstStyle>
            <a:lvl1pPr algn="l">
              <a:lnSpc>
                <a:spcPct val="120000"/>
              </a:lnSpc>
              <a:spcAft>
                <a:spcPts val="0"/>
              </a:spcAft>
              <a:defRPr sz="3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
        <p:nvSpPr>
          <p:cNvPr id="7" name="Espace réservé du texte 13"/>
          <p:cNvSpPr>
            <a:spLocks noGrp="1"/>
          </p:cNvSpPr>
          <p:nvPr>
            <p:ph type="body" sz="quarter" idx="12" hasCustomPrompt="1"/>
          </p:nvPr>
        </p:nvSpPr>
        <p:spPr>
          <a:xfrm>
            <a:off x="736519" y="5031324"/>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4" y="5943572"/>
            <a:ext cx="7276241" cy="386895"/>
          </a:xfrm>
          <a:prstGeom prst="rect">
            <a:avLst/>
          </a:prstGeom>
        </p:spPr>
        <p:txBody>
          <a:bodyPr>
            <a:noAutofit/>
          </a:bodyPr>
          <a:lstStyle>
            <a:lvl1pPr marL="0" marR="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b="0" i="0">
                <a:solidFill>
                  <a:schemeClr val="bg1"/>
                </a:solidFill>
              </a:defRPr>
            </a:lvl1pPr>
          </a:lstStyle>
          <a:p>
            <a:pPr marL="0" marR="0" lvl="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56" y="40503"/>
            <a:ext cx="4313009" cy="2124751"/>
          </a:xfrm>
          <a:prstGeom prst="rect">
            <a:avLst/>
          </a:prstGeom>
        </p:spPr>
      </p:pic>
    </p:spTree>
    <p:extLst>
      <p:ext uri="{BB962C8B-B14F-4D97-AF65-F5344CB8AC3E}">
        <p14:creationId xmlns:p14="http://schemas.microsoft.com/office/powerpoint/2010/main" val="3191958297"/>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80" y="2188868"/>
            <a:ext cx="5247825" cy="4158000"/>
          </a:xfrm>
          <a:prstGeom prst="rect">
            <a:avLst/>
          </a:prstGeom>
          <a:solidFill>
            <a:schemeClr val="bg1">
              <a:lumMod val="95000"/>
            </a:schemeClr>
          </a:solidFill>
        </p:spPr>
        <p:txBody>
          <a:bodyPr anchor="ctr"/>
          <a:lstStyle>
            <a:lvl1pPr marL="0" indent="0" algn="ctr">
              <a:buNone/>
              <a:defRPr sz="110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dirty="0"/>
              <a:t>Cliquez sur l'icône pour ajouter une image</a:t>
            </a:r>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5" y="2188873"/>
            <a:ext cx="5930575" cy="4157999"/>
          </a:xfrm>
          <a:prstGeom prst="rect">
            <a:avLst/>
          </a:prstGeom>
          <a:solidFill>
            <a:schemeClr val="tx1"/>
          </a:solidFill>
        </p:spPr>
        <p:txBody>
          <a:bodyPr lIns="188999" tIns="202500" rIns="67500" bIns="35100" anchor="t">
            <a:normAutofit/>
          </a:bodyPr>
          <a:lstStyle>
            <a:lvl1pPr algn="l">
              <a:lnSpc>
                <a:spcPct val="120000"/>
              </a:lnSpc>
              <a:spcAft>
                <a:spcPts val="0"/>
              </a:spcAft>
              <a:defRPr sz="3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0" y="4989124"/>
            <a:ext cx="5724395" cy="752475"/>
          </a:xfrm>
          <a:prstGeom prst="rect">
            <a:avLst/>
          </a:prstGeom>
        </p:spPr>
        <p:txBody>
          <a:bodyPr>
            <a:no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32" y="5987313"/>
            <a:ext cx="6748047" cy="329080"/>
          </a:xfrm>
          <a:prstGeom prst="rect">
            <a:avLst/>
          </a:prstGeom>
        </p:spPr>
        <p:txBody>
          <a:bodyPr>
            <a:noAutofit/>
          </a:bodyPr>
          <a:lstStyle>
            <a:lvl1pPr algn="r">
              <a:lnSpc>
                <a:spcPct val="100000"/>
              </a:lnSpc>
              <a:spcAft>
                <a:spcPts val="0"/>
              </a:spcAft>
              <a:defRPr sz="1400" b="0" i="0">
                <a:solidFill>
                  <a:schemeClr val="bg1"/>
                </a:solidFill>
              </a:defRPr>
            </a:lvl1pPr>
          </a:lstStyle>
          <a:p>
            <a:pPr lvl="0"/>
            <a:r>
              <a:rPr lang="fr-FR" dirty="0"/>
              <a:t>Cliquez pour ajouter du </a:t>
            </a:r>
            <a:r>
              <a:rPr lang="fr-FR" dirty="0" smtClean="0"/>
              <a:t>texte (nom de l’entité émettrice)</a:t>
            </a:r>
            <a:endParaRPr lang="fr-FR" dirty="0"/>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56" y="40503"/>
            <a:ext cx="4313009" cy="2124751"/>
          </a:xfrm>
          <a:prstGeom prst="rect">
            <a:avLst/>
          </a:prstGeom>
        </p:spPr>
      </p:pic>
    </p:spTree>
    <p:extLst>
      <p:ext uri="{BB962C8B-B14F-4D97-AF65-F5344CB8AC3E}">
        <p14:creationId xmlns:p14="http://schemas.microsoft.com/office/powerpoint/2010/main" val="1200362139"/>
      </p:ext>
    </p:extLst>
  </p:cSld>
  <p:clrMapOvr>
    <a:masterClrMapping/>
  </p:clrMapOvr>
  <p:timing>
    <p:tnLst>
      <p:par>
        <p:cT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3"/>
            <a:ext cx="11178400" cy="4157999"/>
          </a:xfrm>
          <a:prstGeom prst="rect">
            <a:avLst/>
          </a:prstGeom>
          <a:solidFill>
            <a:schemeClr val="tx1"/>
          </a:solidFill>
        </p:spPr>
        <p:txBody>
          <a:bodyPr lIns="188999" tIns="202500" rIns="67500" bIns="35100" anchor="t">
            <a:normAutofit/>
          </a:bodyPr>
          <a:lstStyle>
            <a:lvl1pPr algn="l">
              <a:lnSpc>
                <a:spcPct val="120000"/>
              </a:lnSpc>
              <a:spcAft>
                <a:spcPts val="0"/>
              </a:spcAft>
              <a:defRPr sz="3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4" y="5971707"/>
            <a:ext cx="6797939" cy="316555"/>
          </a:xfrm>
          <a:prstGeom prst="rect">
            <a:avLst/>
          </a:prstGeom>
        </p:spPr>
        <p:txBody>
          <a:bodyPr/>
          <a:lstStyle>
            <a:lvl1pPr marL="0" marR="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b="0" i="0">
                <a:solidFill>
                  <a:schemeClr val="bg1"/>
                </a:solidFill>
              </a:defRPr>
            </a:lvl1pPr>
          </a:lstStyle>
          <a:p>
            <a:pPr marL="0" marR="0" lvl="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56" y="40503"/>
            <a:ext cx="4313009" cy="2124751"/>
          </a:xfrm>
          <a:prstGeom prst="rect">
            <a:avLst/>
          </a:prstGeom>
        </p:spPr>
      </p:pic>
    </p:spTree>
    <p:extLst>
      <p:ext uri="{BB962C8B-B14F-4D97-AF65-F5344CB8AC3E}">
        <p14:creationId xmlns:p14="http://schemas.microsoft.com/office/powerpoint/2010/main" val="3057407516"/>
      </p:ext>
    </p:extLst>
  </p:cSld>
  <p:clrMapOvr>
    <a:masterClrMapping/>
  </p:clrMapOvr>
  <p:timing>
    <p:tnLst>
      <p:par>
        <p:cTn id="1" dur="indefinite" restart="never" nodeType="tmRoot"/>
      </p:par>
    </p:tnLst>
  </p:timing>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preserve="1" userDrawn="1">
  <p:cSld name="N°1 CN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10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smtClean="0"/>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73"/>
            <a:ext cx="6840000" cy="4157999"/>
          </a:xfrm>
          <a:prstGeom prst="rect">
            <a:avLst/>
          </a:prstGeom>
          <a:noFill/>
        </p:spPr>
        <p:txBody>
          <a:bodyPr lIns="188999" tIns="202500" rIns="67500" bIns="35100" anchor="t">
            <a:normAutofit/>
          </a:bodyPr>
          <a:lstStyle>
            <a:lvl1pPr algn="l">
              <a:lnSpc>
                <a:spcPct val="120000"/>
              </a:lnSpc>
              <a:spcAft>
                <a:spcPts val="0"/>
              </a:spcAft>
              <a:defRPr sz="3100"/>
            </a:lvl1pPr>
          </a:lstStyle>
          <a:p>
            <a:r>
              <a:rPr lang="fr-FR" dirty="0" smtClean="0"/>
              <a:t>CLIQUEZ POUR AJOUTER UN TITRE</a:t>
            </a:r>
            <a:endParaRPr lang="fr-FR" dirty="0"/>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6" name="Espace réservé pour une image  2">
            <a:extLst>
              <a:ext uri="{FF2B5EF4-FFF2-40B4-BE49-F238E27FC236}">
                <a16:creationId xmlns:a16="http://schemas.microsoft.com/office/drawing/2014/main" id="{A1EADFE3-19F3-A24F-BA85-F0DD746D121A}"/>
              </a:ext>
            </a:extLst>
          </p:cNvPr>
          <p:cNvSpPr>
            <a:spLocks noGrp="1"/>
          </p:cNvSpPr>
          <p:nvPr>
            <p:ph type="pic" idx="20" hasCustomPrompt="1"/>
          </p:nvPr>
        </p:nvSpPr>
        <p:spPr>
          <a:xfrm>
            <a:off x="506801" y="336885"/>
            <a:ext cx="7385915" cy="1684421"/>
          </a:xfrm>
          <a:solidFill>
            <a:schemeClr val="bg1">
              <a:lumMod val="95000"/>
            </a:schemeClr>
          </a:solidFill>
        </p:spPr>
        <p:txBody>
          <a:bodyPr anchor="ctr"/>
          <a:lstStyle>
            <a:lvl1pPr marL="0" indent="0" algn="ctr">
              <a:buNone/>
              <a:defRPr sz="1100" b="0">
                <a:solidFill>
                  <a:schemeClr val="accent4"/>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dirty="0"/>
              <a:t>Logo </a:t>
            </a:r>
            <a:r>
              <a:rPr lang="fr-FR" dirty="0" smtClean="0"/>
              <a:t>Organisme</a:t>
            </a:r>
            <a:endParaRPr lang="fr-FR" dirty="0"/>
          </a:p>
        </p:txBody>
      </p:sp>
      <p:sp>
        <p:nvSpPr>
          <p:cNvPr id="7"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89" y="5999844"/>
            <a:ext cx="5688904" cy="324263"/>
          </a:xfrm>
          <a:prstGeom prst="rect">
            <a:avLst/>
          </a:prstGeom>
        </p:spPr>
        <p:txBody>
          <a:bodyPr>
            <a:noAutofit/>
          </a:bodyPr>
          <a:lstStyle>
            <a:lvl1pPr algn="r">
              <a:lnSpc>
                <a:spcPct val="100000"/>
              </a:lnSpc>
              <a:spcAft>
                <a:spcPts val="0"/>
              </a:spcAft>
              <a:defRPr sz="14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1646573495"/>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86.xml><?xml version="1.0" encoding="utf-8"?>
<p:sldLayout xmlns:a="http://schemas.openxmlformats.org/drawingml/2006/main" xmlns:r="http://schemas.openxmlformats.org/officeDocument/2006/relationships" xmlns:p="http://schemas.openxmlformats.org/presentationml/2006/main" showMasterSp="0" preserve="1" userDrawn="1">
  <p:cSld name="N°2 CN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80" y="2188868"/>
            <a:ext cx="5247825" cy="4158000"/>
          </a:xfrm>
          <a:solidFill>
            <a:schemeClr val="bg1">
              <a:lumMod val="95000"/>
            </a:schemeClr>
          </a:solidFill>
        </p:spPr>
        <p:txBody>
          <a:bodyPr anchor="ctr"/>
          <a:lstStyle>
            <a:lvl1pPr marL="0" indent="0" algn="ctr">
              <a:buNone/>
              <a:defRPr sz="110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5" y="2188873"/>
            <a:ext cx="5930575" cy="4157999"/>
          </a:xfrm>
          <a:prstGeom prst="rect">
            <a:avLst/>
          </a:prstGeom>
          <a:solidFill>
            <a:schemeClr val="accent4"/>
          </a:solidFill>
        </p:spPr>
        <p:txBody>
          <a:bodyPr lIns="188999" tIns="202500" rIns="67500" bIns="35100" anchor="t">
            <a:normAutofit/>
          </a:bodyPr>
          <a:lstStyle>
            <a:lvl1pPr algn="l">
              <a:lnSpc>
                <a:spcPct val="120000"/>
              </a:lnSpc>
              <a:spcAft>
                <a:spcPts val="0"/>
              </a:spcAft>
              <a:defRPr sz="3100"/>
            </a:lvl1pPr>
          </a:lstStyle>
          <a:p>
            <a:r>
              <a:rPr lang="fr-FR" dirty="0" smtClean="0"/>
              <a:t>CLIQUEZ POUR AJOUTER UN TITRE</a:t>
            </a:r>
            <a:endParaRPr lang="fr-FR" dirty="0"/>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7" name="Espace réservé pour une image  2">
            <a:extLst>
              <a:ext uri="{FF2B5EF4-FFF2-40B4-BE49-F238E27FC236}">
                <a16:creationId xmlns:a16="http://schemas.microsoft.com/office/drawing/2014/main" id="{45636969-196D-9944-A942-B6A2D9480C96}"/>
              </a:ext>
            </a:extLst>
          </p:cNvPr>
          <p:cNvSpPr>
            <a:spLocks noGrp="1"/>
          </p:cNvSpPr>
          <p:nvPr>
            <p:ph type="pic" idx="20" hasCustomPrompt="1"/>
          </p:nvPr>
        </p:nvSpPr>
        <p:spPr>
          <a:xfrm>
            <a:off x="506801" y="336885"/>
            <a:ext cx="7385915" cy="1684421"/>
          </a:xfrm>
          <a:solidFill>
            <a:schemeClr val="bg1">
              <a:lumMod val="95000"/>
            </a:schemeClr>
          </a:solidFill>
        </p:spPr>
        <p:txBody>
          <a:bodyPr anchor="ctr"/>
          <a:lstStyle>
            <a:lvl1pPr marL="0" indent="0" algn="ctr">
              <a:buNone/>
              <a:defRPr sz="1100" b="0">
                <a:solidFill>
                  <a:schemeClr val="accent4"/>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dirty="0"/>
              <a:t>Logo </a:t>
            </a:r>
            <a:r>
              <a:rPr lang="fr-FR" dirty="0" smtClean="0"/>
              <a:t>Organisme</a:t>
            </a:r>
            <a:endParaRPr lang="fr-FR" dirty="0"/>
          </a:p>
        </p:txBody>
      </p:sp>
      <p:sp>
        <p:nvSpPr>
          <p:cNvPr id="6" name="Espace réservé du texte 13"/>
          <p:cNvSpPr>
            <a:spLocks noGrp="1"/>
          </p:cNvSpPr>
          <p:nvPr>
            <p:ph type="body" sz="quarter" idx="12" hasCustomPrompt="1"/>
          </p:nvPr>
        </p:nvSpPr>
        <p:spPr>
          <a:xfrm>
            <a:off x="701460" y="4834376"/>
            <a:ext cx="5724395" cy="752475"/>
          </a:xfrm>
          <a:prstGeom prst="rect">
            <a:avLst/>
          </a:prstGeom>
        </p:spPr>
        <p:txBody>
          <a:bodyPr>
            <a:no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275385" y="6001381"/>
            <a:ext cx="6424491" cy="329080"/>
          </a:xfrm>
          <a:prstGeom prst="rect">
            <a:avLst/>
          </a:prstGeom>
        </p:spPr>
        <p:txBody>
          <a:bodyPr>
            <a:noAutofit/>
          </a:bodyPr>
          <a:lstStyle>
            <a:lvl1pPr marL="0" marR="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i="0">
                <a:solidFill>
                  <a:schemeClr val="bg1"/>
                </a:solidFill>
              </a:defRPr>
            </a:lvl1pPr>
          </a:lstStyle>
          <a:p>
            <a:pPr marL="0" marR="0" lvl="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109762246"/>
      </p:ext>
    </p:extLst>
  </p:cSld>
  <p:clrMapOvr>
    <a:masterClrMapping/>
  </p:clrMapOvr>
  <p:timing>
    <p:tnLst>
      <p:par>
        <p:cTn id="1" dur="indefinite" restart="never" nodeType="tmRoot"/>
      </p:par>
    </p:tnLst>
  </p:timing>
</p:sldLayout>
</file>

<file path=ppt/slideLayouts/slideLayout487.xml><?xml version="1.0" encoding="utf-8"?>
<p:sldLayout xmlns:a="http://schemas.openxmlformats.org/drawingml/2006/main" xmlns:r="http://schemas.openxmlformats.org/officeDocument/2006/relationships" xmlns:p="http://schemas.openxmlformats.org/presentationml/2006/main" showMasterSp="0" preserve="1" userDrawn="1">
  <p:cSld name="N°3 CN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3"/>
            <a:ext cx="11178400" cy="4157999"/>
          </a:xfrm>
          <a:prstGeom prst="rect">
            <a:avLst/>
          </a:prstGeom>
          <a:solidFill>
            <a:schemeClr val="accent4"/>
          </a:solidFill>
        </p:spPr>
        <p:txBody>
          <a:bodyPr lIns="188999" tIns="202500" rIns="67500" bIns="35100" anchor="t">
            <a:normAutofit/>
          </a:bodyPr>
          <a:lstStyle>
            <a:lvl1pPr algn="l">
              <a:lnSpc>
                <a:spcPct val="120000"/>
              </a:lnSpc>
              <a:spcAft>
                <a:spcPts val="0"/>
              </a:spcAft>
              <a:defRPr sz="3100"/>
            </a:lvl1pPr>
          </a:lstStyle>
          <a:p>
            <a:r>
              <a:rPr lang="fr-FR" dirty="0" smtClean="0"/>
              <a:t>CLIQUEZ POUR AJOUTER UN TITRE</a:t>
            </a:r>
            <a:endParaRPr lang="fr-FR" dirty="0"/>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6C561DA0-B814-4EF6-AE72-CCC3C5D5FDED}" type="datetimeFigureOut">
              <a:rPr lang="fr-FR" smtClean="0">
                <a:solidFill>
                  <a:srgbClr val="0C419A"/>
                </a:solidFill>
              </a:rPr>
              <a:pPr/>
              <a:t>19/11/2025</a:t>
            </a:fld>
            <a:endParaRPr lang="fr-FR" dirty="0">
              <a:solidFill>
                <a:srgbClr val="0C419A"/>
              </a:solidFill>
            </a:endParaRPr>
          </a:p>
        </p:txBody>
      </p:sp>
      <p:sp>
        <p:nvSpPr>
          <p:cNvPr id="5" name="Espace réservé pour une image  2">
            <a:extLst>
              <a:ext uri="{FF2B5EF4-FFF2-40B4-BE49-F238E27FC236}">
                <a16:creationId xmlns:a16="http://schemas.microsoft.com/office/drawing/2014/main" id="{859698BC-337F-3746-A8D1-B5CB5222645C}"/>
              </a:ext>
            </a:extLst>
          </p:cNvPr>
          <p:cNvSpPr>
            <a:spLocks noGrp="1"/>
          </p:cNvSpPr>
          <p:nvPr>
            <p:ph type="pic" idx="20" hasCustomPrompt="1"/>
          </p:nvPr>
        </p:nvSpPr>
        <p:spPr>
          <a:xfrm>
            <a:off x="506801" y="336885"/>
            <a:ext cx="7385915" cy="1684421"/>
          </a:xfrm>
          <a:solidFill>
            <a:schemeClr val="bg1">
              <a:lumMod val="95000"/>
            </a:schemeClr>
          </a:solidFill>
        </p:spPr>
        <p:txBody>
          <a:bodyPr anchor="ctr"/>
          <a:lstStyle>
            <a:lvl1pPr marL="0" indent="0" algn="ctr">
              <a:buNone/>
              <a:defRPr sz="1100" b="0">
                <a:solidFill>
                  <a:schemeClr val="accent4"/>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dirty="0"/>
              <a:t>Logo </a:t>
            </a:r>
            <a:r>
              <a:rPr lang="fr-FR" dirty="0" smtClean="0"/>
              <a:t>Organisme</a:t>
            </a:r>
            <a:endParaRPr lang="fr-FR" dirty="0"/>
          </a:p>
        </p:txBody>
      </p:sp>
      <p:sp>
        <p:nvSpPr>
          <p:cNvPr id="6" name="Espace réservé du texte 13"/>
          <p:cNvSpPr>
            <a:spLocks noGrp="1"/>
          </p:cNvSpPr>
          <p:nvPr>
            <p:ph type="body" sz="quarter" idx="12" hasCustomPrompt="1"/>
          </p:nvPr>
        </p:nvSpPr>
        <p:spPr>
          <a:xfrm>
            <a:off x="701460" y="4834376"/>
            <a:ext cx="10935221" cy="752475"/>
          </a:xfrm>
          <a:prstGeom prst="rect">
            <a:avLst/>
          </a:prstGeom>
        </p:spPr>
        <p:txBody>
          <a:bodyPr>
            <a:normAutofit/>
          </a:bodyPr>
          <a:lstStyle>
            <a:lvl1pPr>
              <a:lnSpc>
                <a:spcPct val="100000"/>
              </a:lnSpc>
              <a:spcAft>
                <a:spcPts val="0"/>
              </a:spcAft>
              <a:defRPr sz="1700">
                <a:solidFill>
                  <a:schemeClr val="bg1"/>
                </a:solidFill>
              </a:defRPr>
            </a:lvl1pPr>
          </a:lstStyle>
          <a:p>
            <a:pPr lvl="0"/>
            <a:r>
              <a:rPr lang="fr-FR" dirty="0"/>
              <a:t>CLIQUEZ POUR AJOUTER UN SOUS-TITRE</a:t>
            </a:r>
          </a:p>
        </p:txBody>
      </p:sp>
      <p:sp>
        <p:nvSpPr>
          <p:cNvPr id="7" name="Espace réservé du texte 13"/>
          <p:cNvSpPr>
            <a:spLocks noGrp="1"/>
          </p:cNvSpPr>
          <p:nvPr>
            <p:ph type="body" sz="quarter" idx="13" hasCustomPrompt="1"/>
          </p:nvPr>
        </p:nvSpPr>
        <p:spPr>
          <a:xfrm>
            <a:off x="4979965" y="5946120"/>
            <a:ext cx="6685399" cy="356211"/>
          </a:xfrm>
          <a:prstGeom prst="rect">
            <a:avLst/>
          </a:prstGeom>
        </p:spPr>
        <p:txBody>
          <a:bodyPr>
            <a:noAutofit/>
          </a:bodyPr>
          <a:lstStyle>
            <a:lvl1pPr marL="0" marR="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400" b="0" i="0">
                <a:solidFill>
                  <a:schemeClr val="bg1"/>
                </a:solidFill>
              </a:defRPr>
            </a:lvl1pPr>
          </a:lstStyle>
          <a:p>
            <a:pPr marL="0" marR="0" lvl="0" indent="0" algn="r" defTabSz="6858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402109770"/>
      </p:ext>
    </p:extLst>
  </p:cSld>
  <p:clrMapOvr>
    <a:masterClrMapping/>
  </p:clrMapOvr>
  <p:timing>
    <p:tnLst>
      <p:par>
        <p:cT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0" y="482903"/>
            <a:ext cx="11186809" cy="5406943"/>
          </a:xfrm>
          <a:prstGeom prst="rect">
            <a:avLst/>
          </a:prstGeom>
          <a:solidFill>
            <a:schemeClr val="tx1"/>
          </a:solidFill>
        </p:spPr>
        <p:txBody>
          <a:bodyPr lIns="297000" tIns="135000">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6"/>
            <a:ext cx="1080000" cy="552732"/>
          </a:xfrm>
          <a:prstGeom prst="rect">
            <a:avLst/>
          </a:prstGeom>
        </p:spPr>
        <p:txBody>
          <a:bodyPr anchor="t">
            <a:noAutofit/>
          </a:bodyPr>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4"/>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4"/>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5393706"/>
      </p:ext>
    </p:extLst>
  </p:cSld>
  <p:clrMapOvr>
    <a:masterClrMapping/>
  </p:clrMapOvr>
  <p:timing>
    <p:tnLst>
      <p:par>
        <p:cT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0" y="496974"/>
            <a:ext cx="11186809" cy="5406943"/>
          </a:xfrm>
          <a:prstGeom prst="rect">
            <a:avLst/>
          </a:prstGeom>
          <a:solidFill>
            <a:schemeClr val="tx2"/>
          </a:solidFill>
        </p:spPr>
        <p:txBody>
          <a:bodyPr lIns="297000" tIns="135000">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45056220"/>
      </p:ext>
    </p:extLst>
  </p:cSld>
  <p:clrMapOvr>
    <a:masterClrMapping/>
  </p:clrMapOvr>
  <p:timing>
    <p:tnLst>
      <p:par>
        <p:cT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0" y="496974"/>
            <a:ext cx="11186809" cy="5406943"/>
          </a:xfrm>
          <a:prstGeom prst="rect">
            <a:avLst/>
          </a:prstGeom>
          <a:solidFill>
            <a:schemeClr val="accent1"/>
          </a:solidFill>
        </p:spPr>
        <p:txBody>
          <a:bodyPr lIns="297000" tIns="135000">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504501757"/>
      </p:ext>
    </p:extLst>
  </p:cSld>
  <p:clrMapOvr>
    <a:masterClrMapping/>
  </p:clrMapOvr>
  <p:timing>
    <p:tnLst>
      <p:par>
        <p:cTn id="1" dur="indefinite" restart="never" nodeType="tmRoot"/>
      </p:par>
    </p:tnLst>
  </p:timing>
</p:sldLayout>
</file>

<file path=ppt/slideLayouts/slideLayout491.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0" y="496974"/>
            <a:ext cx="11186809" cy="5406943"/>
          </a:xfrm>
          <a:prstGeom prst="rect">
            <a:avLst/>
          </a:prstGeom>
          <a:solidFill>
            <a:schemeClr val="accent2"/>
          </a:solidFill>
        </p:spPr>
        <p:txBody>
          <a:bodyPr lIns="297000" tIns="135000">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888529411"/>
      </p:ext>
    </p:extLst>
  </p:cSld>
  <p:clrMapOvr>
    <a:masterClrMapping/>
  </p:clrMapOvr>
  <p:timing>
    <p:tnLst>
      <p:par>
        <p:cT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0" y="496974"/>
            <a:ext cx="11186809" cy="5406943"/>
          </a:xfrm>
          <a:prstGeom prst="rect">
            <a:avLst/>
          </a:prstGeom>
          <a:solidFill>
            <a:schemeClr val="accent4"/>
          </a:solidFill>
        </p:spPr>
        <p:txBody>
          <a:bodyPr lIns="297000" tIns="135000">
            <a:normAutofit/>
          </a:bodyPr>
          <a:lstStyle>
            <a:lvl1pPr algn="l">
              <a:defRPr sz="19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8"/>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2"/>
            <a:ext cx="1080000" cy="552732"/>
          </a:xfrm>
          <a:prstGeom prst="rect">
            <a:avLst/>
          </a:prstGeom>
        </p:spPr>
        <p:txBody>
          <a:bodyPr anchor="t"/>
          <a:lstStyle>
            <a:lvl1pPr marL="0" indent="0">
              <a:buNone/>
              <a:defRPr sz="27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2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2862459641"/>
      </p:ext>
    </p:extLst>
  </p:cSld>
  <p:clrMapOvr>
    <a:masterClrMapping/>
  </p:clrMapOvr>
  <p:timing>
    <p:tnLst>
      <p:par>
        <p:cT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66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549215794"/>
      </p:ext>
    </p:extLst>
  </p:cSld>
  <p:clrMapOvr>
    <a:masterClrMapping/>
  </p:clrMapOvr>
  <p:timing>
    <p:tnLst>
      <p:par>
        <p:cT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66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16175050"/>
      </p:ext>
    </p:extLst>
  </p:cSld>
  <p:clrMapOvr>
    <a:masterClrMapping/>
  </p:clrMapOvr>
  <p:timing>
    <p:tnLst>
      <p:par>
        <p:cT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66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542835089"/>
      </p:ext>
    </p:extLst>
  </p:cSld>
  <p:clrMapOvr>
    <a:masterClrMapping/>
  </p:clrMapOvr>
  <p:timing>
    <p:tnLst>
      <p:par>
        <p:cTn id="1" dur="indefinite" restart="never" nodeType="tmRoot"/>
      </p:par>
    </p:tnLst>
  </p:timing>
</p:sldLayout>
</file>

<file path=ppt/slideLayouts/slideLayout496.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66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662881220"/>
      </p:ext>
    </p:extLst>
  </p:cSld>
  <p:clrMapOvr>
    <a:masterClrMapping/>
  </p:clrMapOvr>
  <p:timing>
    <p:tnLst>
      <p:par>
        <p:cTn id="1" dur="indefinite" restart="never" nodeType="tmRoot"/>
      </p:par>
    </p:tnLst>
  </p:timing>
</p:sldLayout>
</file>

<file path=ppt/slideLayouts/slideLayout497.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4"/>
            <a:ext cx="2880000" cy="1299879"/>
          </a:xfrm>
          <a:prstGeom prst="rect">
            <a:avLst/>
          </a:prstGeom>
        </p:spPr>
        <p:txBody>
          <a:bodyPr anchor="t"/>
          <a:lstStyle>
            <a:lvl1pPr marL="0" indent="0">
              <a:buNone/>
              <a:defRPr sz="6600" b="1">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1"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950698967"/>
      </p:ext>
    </p:extLst>
  </p:cSld>
  <p:clrMapOvr>
    <a:masterClrMapping/>
  </p:clrMapOvr>
  <p:timing>
    <p:tnLst>
      <p:par>
        <p:cTn id="1" dur="indefinite" restart="never" nodeType="tmRoot"/>
      </p:par>
    </p:tnLst>
  </p:timing>
</p:sldLayout>
</file>

<file path=ppt/slideLayouts/slideLayout498.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2900" b="0"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5" y="2968286"/>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3556946130"/>
      </p:ext>
    </p:extLst>
  </p:cSld>
  <p:clrMapOvr>
    <a:masterClrMapping/>
  </p:clrMapOvr>
  <p:timing>
    <p:tnLst>
      <p:par>
        <p:cTn id="1" dur="indefinite" restart="never" nodeType="tmRoot"/>
      </p:par>
    </p:tnLst>
  </p:timing>
</p:sldLayout>
</file>

<file path=ppt/slideLayouts/slideLayout499.xml><?xml version="1.0" encoding="utf-8"?>
<p:sldLayout xmlns:a="http://schemas.openxmlformats.org/drawingml/2006/main" xmlns:r="http://schemas.openxmlformats.org/officeDocument/2006/relationships" xmlns:p="http://schemas.openxmlformats.org/presentationml/2006/main" preserve="1" userDrawn="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5" y="2968286"/>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2734730794"/>
      </p:ext>
    </p:extLst>
  </p:cSld>
  <p:clrMapOvr>
    <a:masterClrMapping/>
  </p:clrMapOvr>
  <p:timing>
    <p:tnLst>
      <p:par>
        <p:cTn id="1" dur="indefinite" restart="never" nodeType="tmRoot"/>
      </p:par>
    </p:tnLst>
  </p:timing>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userDrawn="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5" y="2968286"/>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835870319"/>
      </p:ext>
    </p:extLst>
  </p:cSld>
  <p:clrMapOvr>
    <a:masterClrMapping/>
  </p:clrMapOvr>
  <p:timing>
    <p:tnLst>
      <p:par>
        <p:cTn id="1" dur="indefinite" restart="never" nodeType="tmRoot"/>
      </p:par>
    </p:tnLst>
  </p:timing>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5" y="2968286"/>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1771330553"/>
      </p:ext>
    </p:extLst>
  </p:cSld>
  <p:clrMapOvr>
    <a:masterClrMapping/>
  </p:clrMapOvr>
  <p:timing>
    <p:tnLst>
      <p:par>
        <p:cTn id="1" dur="indefinite" restart="never" nodeType="tmRoot"/>
      </p:par>
    </p:tnLst>
  </p:timing>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sz="2900" b="0" cap="all" baseline="0">
                <a:solidFill>
                  <a:schemeClr val="bg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120000"/>
              </a:lnSpc>
              <a:spcBef>
                <a:spcPts val="0"/>
              </a:spcBef>
              <a:spcAft>
                <a:spcPts val="45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5" y="2968286"/>
            <a:ext cx="45719" cy="173837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Tree>
    <p:extLst>
      <p:ext uri="{BB962C8B-B14F-4D97-AF65-F5344CB8AC3E}">
        <p14:creationId xmlns:p14="http://schemas.microsoft.com/office/powerpoint/2010/main" val="623671519"/>
      </p:ext>
    </p:extLst>
  </p:cSld>
  <p:clrMapOvr>
    <a:masterClrMapping/>
  </p:clrMapOvr>
  <p:timing>
    <p:tnLst>
      <p:par>
        <p:cT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241243577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349673737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60548731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06.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407584380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07.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6"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6"/>
            <a:ext cx="10422019" cy="3767137"/>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79287893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9"/>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6"/>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4116043201"/>
      </p:ext>
    </p:extLst>
  </p:cSld>
  <p:clrMapOvr>
    <a:masterClrMapping/>
  </p:clrMapOvr>
  <p:timing>
    <p:tnLst>
      <p:par>
        <p:cTn id="1" dur="indefinite" restart="never" nodeType="tmRoot"/>
      </p:par>
    </p:tnLst>
  </p:timing>
</p:sldLayout>
</file>

<file path=ppt/slideLayouts/slideLayout509.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6"/>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1506774286"/>
      </p:ext>
    </p:extLst>
  </p:cSld>
  <p:clrMapOvr>
    <a:masterClrMapping/>
  </p:clrMapOvr>
  <p:timing>
    <p:tnLst>
      <p:par>
        <p:cTn id="1" dur="indefinite" restart="never" nodeType="tmRoot"/>
      </p:par>
    </p:tnLst>
  </p:timing>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6"/>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1741934799"/>
      </p:ext>
    </p:extLst>
  </p:cSld>
  <p:clrMapOvr>
    <a:masterClrMapping/>
  </p:clrMapOvr>
  <p:timing>
    <p:tnLst>
      <p:par>
        <p:cTn id="1" dur="indefinite" restart="never" nodeType="tmRoot"/>
      </p:par>
    </p:tnLst>
  </p:timing>
</p:sldLayout>
</file>

<file path=ppt/slideLayouts/slideLayout511.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6"/>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3748485254"/>
      </p:ext>
    </p:extLst>
  </p:cSld>
  <p:clrMapOvr>
    <a:masterClrMapping/>
  </p:clrMapOvr>
  <p:timing>
    <p:tnLst>
      <p:par>
        <p:cTn id="1" dur="indefinite" restart="never" nodeType="tmRoot"/>
      </p:par>
    </p:tnLst>
  </p:timing>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9"/>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7"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6"/>
            <a:ext cx="5220000" cy="3816351"/>
          </a:xfrm>
        </p:spPr>
        <p:txBody>
          <a:bodyPr/>
          <a:lstStyle>
            <a:lvl1pPr>
              <a:defRPr>
                <a:solidFill>
                  <a:srgbClr val="D05559"/>
                </a:solidFill>
              </a:defRPr>
            </a:lvl1pPr>
            <a:lvl2pPr>
              <a:buClr>
                <a:srgbClr val="D05559"/>
              </a:buClr>
              <a:defRPr>
                <a:solidFill>
                  <a:srgbClr val="010813"/>
                </a:solidFill>
              </a:defRPr>
            </a:lvl2pPr>
            <a:lvl3pPr>
              <a:buClr>
                <a:srgbClr val="D05559"/>
              </a:buClr>
              <a:defRPr>
                <a:solidFill>
                  <a:srgbClr val="010813"/>
                </a:solidFill>
              </a:defRPr>
            </a:lvl3pPr>
            <a:lvl4pPr>
              <a:buClr>
                <a:srgbClr val="D05559"/>
              </a:buClr>
              <a:defRPr>
                <a:solidFill>
                  <a:srgbClr val="010813"/>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1318887658"/>
      </p:ext>
    </p:extLst>
  </p:cSld>
  <p:clrMapOvr>
    <a:masterClrMapping/>
  </p:clrMapOvr>
  <p:timing>
    <p:tnLst>
      <p:par>
        <p:cTn id="1" dur="indefinite" restart="never" nodeType="tmRoot"/>
      </p:par>
    </p:tnLst>
  </p:timing>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2269214045"/>
      </p:ext>
    </p:extLst>
  </p:cSld>
  <p:clrMapOvr>
    <a:masterClrMapping/>
  </p:clrMapOvr>
  <p:timing>
    <p:tnLst>
      <p:par>
        <p:cT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1975373575"/>
      </p:ext>
    </p:extLst>
  </p:cSld>
  <p:clrMapOvr>
    <a:masterClrMapping/>
  </p:clrMapOvr>
  <p:timing>
    <p:tnLst>
      <p:par>
        <p:cT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435705404"/>
      </p:ext>
    </p:extLst>
  </p:cSld>
  <p:clrMapOvr>
    <a:masterClrMapping/>
  </p:clrMapOvr>
  <p:timing>
    <p:tnLst>
      <p:par>
        <p:cTn id="1" dur="indefinite" restart="never" nodeType="tmRoot"/>
      </p:par>
    </p:tnLst>
  </p:timing>
</p:sldLayout>
</file>

<file path=ppt/slideLayouts/slideLayout516.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1385430386"/>
      </p:ext>
    </p:extLst>
  </p:cSld>
  <p:clrMapOvr>
    <a:masterClrMapping/>
  </p:clrMapOvr>
  <p:timing>
    <p:tnLst>
      <p:par>
        <p:cTn id="1" dur="indefinite" restart="never" nodeType="tmRoot"/>
      </p:par>
    </p:tnLst>
  </p:timing>
</p:sldLayout>
</file>

<file path=ppt/slideLayouts/slideLayout5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9" cy="4294319"/>
          </a:xfrm>
          <a:prstGeom prst="rect">
            <a:avLst/>
          </a:prstGeom>
          <a:solidFill>
            <a:schemeClr val="bg1">
              <a:lumMod val="95000"/>
            </a:schemeClr>
          </a:solidFill>
        </p:spPr>
        <p:txBody>
          <a:bodyPr/>
          <a:lstStyle>
            <a:lvl1pPr>
              <a:defRPr>
                <a:solidFill>
                  <a:srgbClr val="D05559"/>
                </a:solidFill>
              </a:defRPr>
            </a:lvl1pPr>
          </a:lstStyle>
          <a:p>
            <a:pPr lvl="0"/>
            <a:r>
              <a:rPr lang="fr-FR" dirty="0"/>
              <a:t>Cliquez pour insérer un élément</a:t>
            </a:r>
          </a:p>
        </p:txBody>
      </p:sp>
    </p:spTree>
    <p:extLst>
      <p:ext uri="{BB962C8B-B14F-4D97-AF65-F5344CB8AC3E}">
        <p14:creationId xmlns:p14="http://schemas.microsoft.com/office/powerpoint/2010/main" val="4137325049"/>
      </p:ext>
    </p:extLst>
  </p:cSld>
  <p:clrMapOvr>
    <a:masterClrMapping/>
  </p:clrMapOvr>
  <p:timing>
    <p:tnLst>
      <p:par>
        <p:cTn id="1" dur="indefinite" restart="never" nodeType="tmRoot"/>
      </p:par>
    </p:tnLst>
  </p:timing>
</p:sldLayout>
</file>

<file path=ppt/slideLayouts/slideLayout518.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5"/>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4"/>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8"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9"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290989112"/>
      </p:ext>
    </p:extLst>
  </p:cSld>
  <p:clrMapOvr>
    <a:masterClrMapping/>
  </p:clrMapOvr>
  <p:timing>
    <p:tnLst>
      <p:par>
        <p:cTn id="1" dur="indefinite" restart="never" nodeType="tmRoot"/>
      </p:par>
    </p:tnLst>
  </p:timing>
</p:sldLayout>
</file>

<file path=ppt/slideLayouts/slideLayout519.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5"/>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4"/>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8"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9"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900292663"/>
      </p:ext>
    </p:extLst>
  </p:cSld>
  <p:clrMapOvr>
    <a:masterClrMapping/>
  </p:clrMapOvr>
  <p:timing>
    <p:tnLst>
      <p:par>
        <p:cTn id="1" dur="indefinite" restart="never" nodeType="tmRoot"/>
      </p:par>
    </p:tnLst>
  </p:timing>
</p:sldLayout>
</file>

<file path=ppt/slideLayouts/slideLayout520.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5"/>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4"/>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8"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9"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717493669"/>
      </p:ext>
    </p:extLst>
  </p:cSld>
  <p:clrMapOvr>
    <a:masterClrMapping/>
  </p:clrMapOvr>
  <p:timing>
    <p:tnLst>
      <p:par>
        <p:cTn id="1" dur="indefinite" restart="never" nodeType="tmRoot"/>
      </p:par>
    </p:tnLst>
  </p:timing>
</p:sldLayout>
</file>

<file path=ppt/slideLayouts/slideLayout521.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5"/>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4"/>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8"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9"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1655610888"/>
      </p:ext>
    </p:extLst>
  </p:cSld>
  <p:clrMapOvr>
    <a:masterClrMapping/>
  </p:clrMapOvr>
  <p:timing>
    <p:tnLst>
      <p:par>
        <p:cTn id="1" dur="indefinite" restart="never" nodeType="tmRoot"/>
      </p:par>
    </p:tnLst>
  </p:timing>
</p:sldLayout>
</file>

<file path=ppt/slideLayouts/slideLayout522.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5"/>
            <a:ext cx="3527240" cy="915468"/>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5"/>
            <a:ext cx="3527240" cy="915469"/>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4"/>
            <a:ext cx="3527240" cy="915471"/>
          </a:xfrm>
          <a:prstGeom prst="rect">
            <a:avLst/>
          </a:prstGeom>
        </p:spPr>
        <p:txBody>
          <a:bodyPr/>
          <a:lstStyle>
            <a:lvl1pPr>
              <a:lnSpc>
                <a:spcPct val="100000"/>
              </a:lnSpc>
              <a:spcAft>
                <a:spcPts val="375"/>
              </a:spcAft>
              <a:defRPr sz="1100">
                <a:solidFill>
                  <a:srgbClr val="D05559"/>
                </a:solidFill>
              </a:defRPr>
            </a:lvl1pPr>
          </a:lstStyle>
          <a:p>
            <a:pPr lvl="0"/>
            <a:r>
              <a:rPr lang="fr-FR" dirty="0"/>
              <a:t>Cliquez pour ajouter du texte</a:t>
            </a:r>
          </a:p>
        </p:txBody>
      </p:sp>
      <p:sp>
        <p:nvSpPr>
          <p:cNvPr id="19"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8"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0"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
        <p:nvSpPr>
          <p:cNvPr id="21"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9" y="1824040"/>
            <a:ext cx="3527425" cy="2849563"/>
          </a:xfrm>
          <a:prstGeom prst="rect">
            <a:avLst/>
          </a:prstGeom>
          <a:solidFill>
            <a:schemeClr val="bg1">
              <a:lumMod val="95000"/>
            </a:schemeClr>
          </a:solidFill>
        </p:spPr>
        <p:txBody>
          <a:bodyPr/>
          <a:lstStyle>
            <a:lvl1pPr>
              <a:defRPr>
                <a:solidFill>
                  <a:srgbClr val="010813"/>
                </a:solidFill>
              </a:defRPr>
            </a:lvl1pPr>
          </a:lstStyle>
          <a:p>
            <a:pPr lvl="0"/>
            <a:r>
              <a:rPr lang="fr-FR" dirty="0"/>
              <a:t>Cliquez pour insérer un élément</a:t>
            </a:r>
          </a:p>
        </p:txBody>
      </p:sp>
    </p:spTree>
    <p:extLst>
      <p:ext uri="{BB962C8B-B14F-4D97-AF65-F5344CB8AC3E}">
        <p14:creationId xmlns:p14="http://schemas.microsoft.com/office/powerpoint/2010/main" val="3001002386"/>
      </p:ext>
    </p:extLst>
  </p:cSld>
  <p:clrMapOvr>
    <a:masterClrMapping/>
  </p:clrMapOvr>
  <p:timing>
    <p:tnLst>
      <p:par>
        <p:cTn id="1" dur="indefinite" restart="never" nodeType="tmRoot"/>
      </p:par>
    </p:tnLst>
  </p:timing>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1"/>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5" y="1437864"/>
            <a:ext cx="50599" cy="1343439"/>
          </a:xfrm>
          <a:prstGeom prst="rect">
            <a:avLst/>
          </a:prstGeom>
          <a:solidFill>
            <a:schemeClr val="bg1"/>
          </a:solidFill>
          <a:ln>
            <a:noFill/>
          </a:ln>
        </p:spPr>
        <p:txBody>
          <a:bodyPr lIns="0" tIns="0" rIns="0" bIns="0"/>
          <a:lstStyle>
            <a:lvl1pPr marL="0" indent="0">
              <a:buNone/>
              <a:defRPr sz="4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8"/>
            <a:ext cx="7156451" cy="1343025"/>
          </a:xfrm>
          <a:prstGeom prst="rect">
            <a:avLst/>
          </a:prstGeom>
        </p:spPr>
        <p:txBody>
          <a:bodyPr/>
          <a:lstStyle>
            <a:lvl1pPr>
              <a:defRPr sz="27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1"/>
            <a:ext cx="2998787" cy="1638300"/>
          </a:xfrm>
          <a:prstGeom prst="rect">
            <a:avLst/>
          </a:prstGeom>
        </p:spPr>
        <p:txBody>
          <a:bodyPr/>
          <a:lstStyle>
            <a:lvl1pPr>
              <a:lnSpc>
                <a:spcPct val="100000"/>
              </a:lnSpc>
              <a:spcAft>
                <a:spcPts val="375"/>
              </a:spcAft>
              <a:defRPr sz="11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3"/>
            <a:ext cx="2998787" cy="1638300"/>
          </a:xfrm>
          <a:prstGeom prst="rect">
            <a:avLst/>
          </a:prstGeom>
        </p:spPr>
        <p:txBody>
          <a:bodyPr/>
          <a:lstStyle>
            <a:lvl1pPr>
              <a:lnSpc>
                <a:spcPct val="100000"/>
              </a:lnSpc>
              <a:spcAft>
                <a:spcPts val="375"/>
              </a:spcAft>
              <a:defRPr sz="11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3"/>
            <a:ext cx="2998787" cy="1638300"/>
          </a:xfrm>
          <a:prstGeom prst="rect">
            <a:avLst/>
          </a:prstGeom>
        </p:spPr>
        <p:txBody>
          <a:bodyPr/>
          <a:lstStyle>
            <a:lvl1pPr>
              <a:lnSpc>
                <a:spcPct val="100000"/>
              </a:lnSpc>
              <a:spcAft>
                <a:spcPts val="375"/>
              </a:spcAft>
              <a:defRPr sz="11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1731147260"/>
      </p:ext>
    </p:extLst>
  </p:cSld>
  <p:clrMapOvr>
    <a:masterClrMapping/>
  </p:clrMapOvr>
  <p:timing>
    <p:tnLst>
      <p:par>
        <p:cTn id="1" dur="indefinite" restart="never" nodeType="tmRoot"/>
      </p:par>
    </p:tnLst>
  </p:timing>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11193074"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
        <p:nvSpPr>
          <p:cNvPr id="7" name="Espace réservé du texte 13"/>
          <p:cNvSpPr>
            <a:spLocks noGrp="1"/>
          </p:cNvSpPr>
          <p:nvPr>
            <p:ph type="body" sz="quarter" idx="12" hasCustomPrompt="1"/>
          </p:nvPr>
        </p:nvSpPr>
        <p:spPr>
          <a:xfrm>
            <a:off x="736518" y="5031320"/>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0"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742597994"/>
      </p:ext>
    </p:extLst>
  </p:cSld>
  <p:clrMapOvr>
    <a:masterClrMapping/>
  </p:clrMapOvr>
  <p:extLst mod="1">
    <p:ext uri="{DCECCB84-F9BA-43D5-87BE-67443E8EF086}">
      <p15:sldGuideLst xmlns:p15="http://schemas.microsoft.com/office/powerpoint/2012/main"/>
    </p:ext>
  </p:extLst>
</p:sldLayout>
</file>

<file path=ppt/slideLayouts/slideLayout525.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255049713"/>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598977658"/>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preserve="1" userDrawn="1">
  <p:cSld name="1_N°1 CNAM Couverture avec photo">
    <p:spTree>
      <p:nvGrpSpPr>
        <p:cNvPr id="1" name=""/>
        <p:cNvGrpSpPr/>
        <p:nvPr/>
      </p:nvGrpSpPr>
      <p:grpSpPr>
        <a:xfrm>
          <a:off x="0" y="0"/>
          <a:ext cx="0" cy="0"/>
          <a:chOff x="0" y="0"/>
          <a:chExt cx="0" cy="0"/>
        </a:xfrm>
      </p:grpSpPr>
      <p:pic>
        <p:nvPicPr>
          <p:cNvPr id="3" name="Image 2" title="Sécurité sociale - l'Assurance Maladie : Agir ensemble, protéger chacun - Caisse nationale">
            <a:extLst>
              <a:ext uri="{FF2B5EF4-FFF2-40B4-BE49-F238E27FC236}">
                <a16:creationId xmlns:a16="http://schemas.microsoft.com/office/drawing/2014/main" id="{CEA28011-C0C0-F648-8291-02F48A1D5717}"/>
              </a:ext>
            </a:extLst>
          </p:cNvPr>
          <p:cNvPicPr>
            <a:picLocks noChangeAspect="1"/>
          </p:cNvPicPr>
          <p:nvPr userDrawn="1"/>
        </p:nvPicPr>
        <p:blipFill>
          <a:blip r:embed="rId2"/>
          <a:stretch>
            <a:fillRect/>
          </a:stretch>
        </p:blipFill>
        <p:spPr>
          <a:xfrm>
            <a:off x="220752" y="-49428"/>
            <a:ext cx="7587938" cy="23040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6840000"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
        <p:nvSpPr>
          <p:cNvPr id="7"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89" y="5999839"/>
            <a:ext cx="5688904" cy="324263"/>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655971156"/>
      </p:ext>
    </p:extLst>
  </p:cSld>
  <p:clrMapOvr>
    <a:masterClrMapping/>
  </p:clrMapOvr>
  <p:extLst mod="1">
    <p:ext uri="{DCECCB84-F9BA-43D5-87BE-67443E8EF086}">
      <p15:sldGuideLst xmlns:p15="http://schemas.microsoft.com/office/powerpoint/2012/main"/>
    </p:ext>
  </p:extLst>
</p:sldLayout>
</file>

<file path=ppt/slideLayouts/slideLayout528.xml><?xml version="1.0" encoding="utf-8"?>
<p:sldLayout xmlns:a="http://schemas.openxmlformats.org/drawingml/2006/main" xmlns:r="http://schemas.openxmlformats.org/officeDocument/2006/relationships" xmlns:p="http://schemas.openxmlformats.org/presentationml/2006/main" showMasterSp="0" preserve="1" userDrawn="1">
  <p:cSld name="1_N°2 CNAM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59" y="4834372"/>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751561" y="6001381"/>
            <a:ext cx="5688904" cy="324263"/>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11" name="Image 10" title="Sécurité sociale - l'Assurance Maladie : Agir ensemble, protéger chacun - Caisse nationale">
            <a:extLst>
              <a:ext uri="{FF2B5EF4-FFF2-40B4-BE49-F238E27FC236}">
                <a16:creationId xmlns:a16="http://schemas.microsoft.com/office/drawing/2014/main" id="{B016652D-7AC7-B847-9586-4DBCD1C31C08}"/>
              </a:ext>
            </a:extLst>
          </p:cNvPr>
          <p:cNvPicPr>
            <a:picLocks noChangeAspect="1"/>
          </p:cNvPicPr>
          <p:nvPr userDrawn="1"/>
        </p:nvPicPr>
        <p:blipFill>
          <a:blip r:embed="rId2"/>
          <a:stretch>
            <a:fillRect/>
          </a:stretch>
        </p:blipFill>
        <p:spPr>
          <a:xfrm>
            <a:off x="220752" y="-49428"/>
            <a:ext cx="7587938" cy="2304000"/>
          </a:xfrm>
          <a:prstGeom prst="rect">
            <a:avLst/>
          </a:prstGeom>
        </p:spPr>
      </p:pic>
    </p:spTree>
    <p:extLst>
      <p:ext uri="{BB962C8B-B14F-4D97-AF65-F5344CB8AC3E}">
        <p14:creationId xmlns:p14="http://schemas.microsoft.com/office/powerpoint/2010/main" val="2210075840"/>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preserve="1" userDrawn="1">
  <p:cSld name="1_N°3 CNAM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5962389" y="6013907"/>
            <a:ext cx="5688904" cy="324263"/>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pic>
        <p:nvPicPr>
          <p:cNvPr id="7" name="Image 6" title="Sécurité sociale - l'Assurance Maladie : Agir ensemble, protéger chacun - Caisse nationale">
            <a:extLst>
              <a:ext uri="{FF2B5EF4-FFF2-40B4-BE49-F238E27FC236}">
                <a16:creationId xmlns:a16="http://schemas.microsoft.com/office/drawing/2014/main" id="{C669554B-24A3-6E4A-BF99-164EAC008630}"/>
              </a:ext>
            </a:extLst>
          </p:cNvPr>
          <p:cNvPicPr>
            <a:picLocks noChangeAspect="1"/>
          </p:cNvPicPr>
          <p:nvPr userDrawn="1"/>
        </p:nvPicPr>
        <p:blipFill>
          <a:blip r:embed="rId2"/>
          <a:stretch>
            <a:fillRect/>
          </a:stretch>
        </p:blipFill>
        <p:spPr>
          <a:xfrm>
            <a:off x="220752" y="-49428"/>
            <a:ext cx="7587938" cy="2304000"/>
          </a:xfrm>
          <a:prstGeom prst="rect">
            <a:avLst/>
          </a:prstGeom>
        </p:spPr>
      </p:pic>
    </p:spTree>
    <p:extLst>
      <p:ext uri="{BB962C8B-B14F-4D97-AF65-F5344CB8AC3E}">
        <p14:creationId xmlns:p14="http://schemas.microsoft.com/office/powerpoint/2010/main" val="3250014746"/>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45444509"/>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tx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07791693"/>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85121153"/>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68503618"/>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4"/>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352901789"/>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255890586"/>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8278990"/>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749277231"/>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77094078"/>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70620607"/>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71704905"/>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preserve="1" userDrawn="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80978308"/>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preserve="1" userDrawn="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977239426"/>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preserve="1" userDrawn="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948684461"/>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preserve="1" userDrawn="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88584945"/>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116942520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46.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Tree>
    <p:extLst>
      <p:ext uri="{BB962C8B-B14F-4D97-AF65-F5344CB8AC3E}">
        <p14:creationId xmlns:p14="http://schemas.microsoft.com/office/powerpoint/2010/main" val="186922274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377486948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48.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D3E7924-C220-48DB-B1CD-419E69887507}"/>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Tree>
    <p:extLst>
      <p:ext uri="{BB962C8B-B14F-4D97-AF65-F5344CB8AC3E}">
        <p14:creationId xmlns:p14="http://schemas.microsoft.com/office/powerpoint/2010/main" val="201809418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49.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332580286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5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903103712"/>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1126347284"/>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2795527754"/>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D662AE38-9407-4D2E-9CC9-7BB7DE459250}"/>
              </a:ext>
            </a:extLst>
          </p:cNvPr>
          <p:cNvSpPr>
            <a:spLocks noGrp="1"/>
          </p:cNvSpPr>
          <p:nvPr>
            <p:ph type="body" sz="quarter" idx="18"/>
          </p:nvPr>
        </p:nvSpPr>
        <p:spPr>
          <a:xfrm>
            <a:off x="498661" y="2087563"/>
            <a:ext cx="5220000" cy="38163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Tree>
    <p:extLst>
      <p:ext uri="{BB962C8B-B14F-4D97-AF65-F5344CB8AC3E}">
        <p14:creationId xmlns:p14="http://schemas.microsoft.com/office/powerpoint/2010/main" val="846132970"/>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922755037"/>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982855191"/>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41729829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691406919"/>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139865502"/>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964733734"/>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300920193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259313641"/>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36658092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493124379"/>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80110672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1" y="1437861"/>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5"/>
            <a:ext cx="7156450"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4182491706"/>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4"/>
            <a:ext cx="6840000"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19/11/2025</a:t>
            </a:fld>
            <a:endParaRPr lang="fr-FR" dirty="0"/>
          </a:p>
        </p:txBody>
      </p:sp>
    </p:spTree>
    <p:extLst>
      <p:ext uri="{BB962C8B-B14F-4D97-AF65-F5344CB8AC3E}">
        <p14:creationId xmlns:p14="http://schemas.microsoft.com/office/powerpoint/2010/main" val="3978325108"/>
      </p:ext>
    </p:extLst>
  </p:cSld>
  <p:clrMapOvr>
    <a:masterClrMapping/>
  </p:clrMapOvr>
  <p:extLst mod="1">
    <p:ext uri="{DCECCB84-F9BA-43D5-87BE-67443E8EF086}">
      <p15:sldGuideLst xmlns:p15="http://schemas.microsoft.com/office/powerpoint/2012/main"/>
    </p:ext>
  </p:extLst>
</p:sldLayout>
</file>

<file path=ppt/slideLayouts/slideLayout567.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435" y="2188868"/>
            <a:ext cx="5247825"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Tree>
    <p:extLst>
      <p:ext uri="{BB962C8B-B14F-4D97-AF65-F5344CB8AC3E}">
        <p14:creationId xmlns:p14="http://schemas.microsoft.com/office/powerpoint/2010/main" val="3920736340"/>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Tree>
    <p:extLst>
      <p:ext uri="{BB962C8B-B14F-4D97-AF65-F5344CB8AC3E}">
        <p14:creationId xmlns:p14="http://schemas.microsoft.com/office/powerpoint/2010/main" val="31284659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4"/>
            <a:ext cx="11186809" cy="5272391"/>
          </a:xfrm>
          <a:prstGeom prst="rect">
            <a:avLst/>
          </a:prstGeom>
          <a:solidFill>
            <a:schemeClr val="tx1"/>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24805383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4"/>
            <a:ext cx="11186809" cy="5272391"/>
          </a:xfrm>
          <a:prstGeom prst="rect">
            <a:avLst/>
          </a:prstGeom>
          <a:solidFill>
            <a:schemeClr val="tx1"/>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186009688"/>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4"/>
            <a:ext cx="11186809" cy="5272391"/>
          </a:xfrm>
          <a:prstGeom prst="rect">
            <a:avLst/>
          </a:prstGeom>
          <a:solidFill>
            <a:schemeClr val="tx1"/>
          </a:solidFill>
        </p:spPr>
        <p:txBody>
          <a:bodyPr lIns="395621" tIns="179848">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015443522"/>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851856559"/>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03516606"/>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3988284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736872803"/>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94897623"/>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hasCustomPrompt="1"/>
          </p:nvPr>
        </p:nvSpPr>
        <p:spPr>
          <a:xfrm>
            <a:off x="498661" y="1107344"/>
            <a:ext cx="11196000" cy="4708994"/>
          </a:xfrm>
        </p:spPr>
        <p:txBody>
          <a:bodyPr/>
          <a:lstStyle>
            <a:lvl1pPr marL="0" indent="0">
              <a:buNone/>
              <a:defRPr sz="20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dirty="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xfrm>
            <a:off x="498661" y="296832"/>
            <a:ext cx="11196000" cy="691200"/>
          </a:xfrm>
        </p:spPr>
        <p:txBody>
          <a:bodyPr/>
          <a:lstStyle/>
          <a:p>
            <a:r>
              <a:rPr lang="fr-FR" dirty="0"/>
              <a:t>Modifiez le style du titre</a:t>
            </a:r>
          </a:p>
        </p:txBody>
      </p:sp>
    </p:spTree>
    <p:extLst>
      <p:ext uri="{BB962C8B-B14F-4D97-AF65-F5344CB8AC3E}">
        <p14:creationId xmlns:p14="http://schemas.microsoft.com/office/powerpoint/2010/main" val="382677442"/>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78.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1" y="1135624"/>
            <a:ext cx="11196000" cy="4265935"/>
          </a:xfrm>
        </p:spPr>
        <p:txBody>
          <a:bodyPr/>
          <a:lstStyle>
            <a:lvl1pPr marL="0" indent="0">
              <a:buNone/>
              <a:defRPr sz="20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dirty="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xfrm>
            <a:off x="498661" y="277980"/>
            <a:ext cx="11196000" cy="691200"/>
          </a:xfrm>
          <a:solidFill>
            <a:schemeClr val="tx2"/>
          </a:solidFill>
        </p:spPr>
        <p:txBody>
          <a:bodyPr/>
          <a:lstStyle/>
          <a:p>
            <a:r>
              <a:rPr lang="fr-FR"/>
              <a:t>Modifiez le style du titre</a:t>
            </a:r>
          </a:p>
        </p:txBody>
      </p:sp>
    </p:spTree>
    <p:extLst>
      <p:ext uri="{BB962C8B-B14F-4D97-AF65-F5344CB8AC3E}">
        <p14:creationId xmlns:p14="http://schemas.microsoft.com/office/powerpoint/2010/main" val="243270159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79.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1" y="1116769"/>
            <a:ext cx="11196000" cy="4737275"/>
          </a:xfrm>
        </p:spPr>
        <p:txBody>
          <a:bodyPr/>
          <a:lstStyle>
            <a:lvl1pPr marL="0" indent="0">
              <a:buNone/>
              <a:defRPr sz="20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dirty="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xfrm>
            <a:off x="498661" y="259125"/>
            <a:ext cx="11196000" cy="691200"/>
          </a:xfrm>
          <a:solidFill>
            <a:schemeClr val="accent1"/>
          </a:solidFill>
        </p:spPr>
        <p:txBody>
          <a:bodyPr/>
          <a:lstStyle/>
          <a:p>
            <a:r>
              <a:rPr lang="fr-FR"/>
              <a:t>Modifiez le style du titre</a:t>
            </a:r>
          </a:p>
        </p:txBody>
      </p:sp>
    </p:spTree>
    <p:extLst>
      <p:ext uri="{BB962C8B-B14F-4D97-AF65-F5344CB8AC3E}">
        <p14:creationId xmlns:p14="http://schemas.microsoft.com/office/powerpoint/2010/main" val="110790305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80.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1" y="1031928"/>
            <a:ext cx="11196000" cy="4897531"/>
          </a:xfrm>
        </p:spPr>
        <p:txBody>
          <a:bodyPr/>
          <a:lstStyle>
            <a:lvl1pPr marL="0" indent="0">
              <a:buNone/>
              <a:defRPr sz="20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dirty="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xfrm>
            <a:off x="498661" y="240271"/>
            <a:ext cx="11196000" cy="691200"/>
          </a:xfrm>
          <a:solidFill>
            <a:schemeClr val="accent2"/>
          </a:solidFill>
        </p:spPr>
        <p:txBody>
          <a:bodyPr/>
          <a:lstStyle/>
          <a:p>
            <a:r>
              <a:rPr lang="fr-FR"/>
              <a:t>Modifiez le style du titre</a:t>
            </a:r>
            <a:endParaRPr lang="fr-FR" dirty="0"/>
          </a:p>
        </p:txBody>
      </p:sp>
    </p:spTree>
    <p:extLst>
      <p:ext uri="{BB962C8B-B14F-4D97-AF65-F5344CB8AC3E}">
        <p14:creationId xmlns:p14="http://schemas.microsoft.com/office/powerpoint/2010/main" val="161372333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81.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1" y="1079063"/>
            <a:ext cx="11196000" cy="3766660"/>
          </a:xfrm>
        </p:spPr>
        <p:txBody>
          <a:bodyPr/>
          <a:lstStyle>
            <a:lvl1pPr marL="0" indent="0">
              <a:buNone/>
              <a:defRPr sz="20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dirty="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xfrm>
            <a:off x="498661" y="240272"/>
            <a:ext cx="11196000" cy="691200"/>
          </a:xfrm>
          <a:solidFill>
            <a:schemeClr val="accent4"/>
          </a:solidFill>
        </p:spPr>
        <p:txBody>
          <a:bodyPr/>
          <a:lstStyle/>
          <a:p>
            <a:r>
              <a:rPr lang="fr-FR"/>
              <a:t>Modifiez le style du titre</a:t>
            </a:r>
            <a:endParaRPr lang="fr-FR" dirty="0"/>
          </a:p>
        </p:txBody>
      </p:sp>
    </p:spTree>
    <p:extLst>
      <p:ext uri="{BB962C8B-B14F-4D97-AF65-F5344CB8AC3E}">
        <p14:creationId xmlns:p14="http://schemas.microsoft.com/office/powerpoint/2010/main" val="234017855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82.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1192186"/>
            <a:ext cx="5275740" cy="3714087"/>
          </a:xfrm>
        </p:spPr>
        <p:txBody>
          <a:bodyPr/>
          <a:lstStyle>
            <a:lvl1pPr>
              <a:defRPr sz="2000">
                <a:solidFill>
                  <a:schemeClr val="tx2"/>
                </a:solidFill>
              </a:defRPr>
            </a:lvl1pPr>
          </a:lstStyle>
          <a:p>
            <a:pPr lvl="0"/>
            <a:r>
              <a:rPr lang="fr-FR" dirty="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8663" y="201593"/>
            <a:ext cx="11196000" cy="691200"/>
          </a:xfrm>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3" y="1180372"/>
            <a:ext cx="5595939" cy="3725901"/>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695873406"/>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6600" y="1211040"/>
            <a:ext cx="5275740" cy="3714087"/>
          </a:xfrm>
        </p:spPr>
        <p:txBody>
          <a:bodyPr/>
          <a:lstStyle>
            <a:lvl1pPr>
              <a:defRPr sz="2000">
                <a:solidFill>
                  <a:schemeClr val="tx2"/>
                </a:solidFill>
              </a:defRPr>
            </a:lvl1pPr>
          </a:lstStyle>
          <a:p>
            <a:pPr lvl="0"/>
            <a:r>
              <a:rPr lang="fr-FR" dirty="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6600" y="280864"/>
            <a:ext cx="11196000" cy="691200"/>
          </a:xfrm>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4600" y="1211040"/>
            <a:ext cx="5595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1854235202"/>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583504" y="1229893"/>
            <a:ext cx="5275740" cy="3714087"/>
          </a:xfrm>
        </p:spPr>
        <p:txBody>
          <a:bodyPr/>
          <a:lstStyle>
            <a:lvl1pPr>
              <a:defRPr sz="2000">
                <a:solidFill>
                  <a:schemeClr val="tx2"/>
                </a:solidFill>
              </a:defRPr>
            </a:lvl1pPr>
          </a:lstStyle>
          <a:p>
            <a:pPr lvl="0"/>
            <a:r>
              <a:rPr lang="fr-FR" dirty="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8663" y="280865"/>
            <a:ext cx="11196000" cy="691200"/>
          </a:xfrm>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172075" y="1229893"/>
            <a:ext cx="5595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2262069309"/>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1248746"/>
            <a:ext cx="5275740" cy="3714087"/>
          </a:xfrm>
        </p:spPr>
        <p:txBody>
          <a:bodyPr/>
          <a:lstStyle>
            <a:lvl1pPr>
              <a:defRPr sz="2000">
                <a:solidFill>
                  <a:schemeClr val="tx2"/>
                </a:solidFill>
              </a:defRPr>
            </a:lvl1pPr>
          </a:lstStyle>
          <a:p>
            <a:pPr lvl="0"/>
            <a:r>
              <a:rPr lang="fr-FR" dirty="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8663" y="201593"/>
            <a:ext cx="11196000" cy="691200"/>
          </a:xfrm>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3" y="1255785"/>
            <a:ext cx="5595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1784715222"/>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1" y="1154478"/>
            <a:ext cx="5275740" cy="3714087"/>
          </a:xfrm>
        </p:spPr>
        <p:txBody>
          <a:bodyPr/>
          <a:lstStyle>
            <a:lvl1pPr>
              <a:defRPr sz="2000">
                <a:solidFill>
                  <a:schemeClr val="tx2"/>
                </a:solidFill>
              </a:defRPr>
            </a:lvl1pPr>
          </a:lstStyle>
          <a:p>
            <a:pPr lvl="0"/>
            <a:r>
              <a:rPr lang="fr-FR" dirty="0"/>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8661" y="201593"/>
            <a:ext cx="11196000" cy="691200"/>
          </a:xfrm>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161517"/>
            <a:ext cx="5595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1023828886"/>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6600" y="193137"/>
            <a:ext cx="11196000" cy="691200"/>
          </a:xfrm>
        </p:spPr>
        <p:txBody>
          <a:bodyPr/>
          <a:lstStyle/>
          <a:p>
            <a:r>
              <a:rPr lang="fr-FR" dirty="0"/>
              <a:t>Modifiez le style du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072268"/>
            <a:ext cx="11193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959530525"/>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8661" y="193137"/>
            <a:ext cx="11196000" cy="691200"/>
          </a:xfrm>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500722" y="1072268"/>
            <a:ext cx="11193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2016375422"/>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6600" y="146003"/>
            <a:ext cx="11196000" cy="691200"/>
          </a:xfrm>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996854"/>
            <a:ext cx="11193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2860872267"/>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8661" y="136576"/>
            <a:ext cx="11196000" cy="691200"/>
          </a:xfrm>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034561"/>
            <a:ext cx="11193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1849551588"/>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xfrm>
            <a:off x="496600" y="211991"/>
            <a:ext cx="11196000" cy="691200"/>
          </a:xfrm>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081695"/>
            <a:ext cx="11193939" cy="4192223"/>
          </a:xfrm>
          <a:solidFill>
            <a:schemeClr val="bg1">
              <a:lumMod val="95000"/>
            </a:schemeClr>
          </a:solidFill>
        </p:spPr>
        <p:txBody>
          <a:bodyPr/>
          <a:lstStyle>
            <a:lvl1pPr>
              <a:defRPr sz="2000">
                <a:solidFill>
                  <a:schemeClr val="tx2"/>
                </a:solidFill>
              </a:defRPr>
            </a:lvl1pPr>
          </a:lstStyle>
          <a:p>
            <a:pPr lvl="0"/>
            <a:r>
              <a:rPr lang="fr-FR" dirty="0"/>
              <a:t>Modifiez les styles du texte du masque</a:t>
            </a:r>
          </a:p>
        </p:txBody>
      </p:sp>
    </p:spTree>
    <p:extLst>
      <p:ext uri="{BB962C8B-B14F-4D97-AF65-F5344CB8AC3E}">
        <p14:creationId xmlns:p14="http://schemas.microsoft.com/office/powerpoint/2010/main" val="4060422049"/>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preserve="1" userDrawn="1">
  <p:cSld name="1_N°1 CNAM Couverture avec photo">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4"/>
            <a:ext cx="6840000" cy="4157999"/>
          </a:xfrm>
          <a:prstGeom prst="rect">
            <a:avLst/>
          </a:prstGeom>
          <a:no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2146805612"/>
      </p:ext>
    </p:extLst>
  </p:cSld>
  <p:clrMapOvr>
    <a:masterClrMapping/>
  </p:clrMapOvr>
  <p:extLst mod="1">
    <p:ext uri="{DCECCB84-F9BA-43D5-87BE-67443E8EF086}">
      <p15:sldGuideLst xmlns:p15="http://schemas.microsoft.com/office/powerpoint/2012/main"/>
    </p:ext>
  </p:extLst>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preserve="1" userDrawn="1">
  <p:cSld name="1_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435" y="2188868"/>
            <a:ext cx="5247825" cy="4158000"/>
          </a:xfrm>
          <a:solidFill>
            <a:schemeClr val="bg1">
              <a:lumMod val="95000"/>
            </a:schemeClr>
          </a:solidFill>
        </p:spPr>
        <p:txBody>
          <a:bodyPr anchor="ctr"/>
          <a:lstStyle>
            <a:lvl1pPr marL="0" indent="0" algn="ctr">
              <a:buNone/>
              <a:defRPr sz="1500" b="0"/>
            </a:lvl1pPr>
            <a:lvl2pPr marL="456747" indent="0">
              <a:buNone/>
              <a:defRPr sz="2800"/>
            </a:lvl2pPr>
            <a:lvl3pPr marL="913538" indent="0">
              <a:buNone/>
              <a:defRPr sz="2400"/>
            </a:lvl3pPr>
            <a:lvl4pPr marL="1370308" indent="0">
              <a:buNone/>
              <a:defRPr sz="2000"/>
            </a:lvl4pPr>
            <a:lvl5pPr marL="1827077" indent="0">
              <a:buNone/>
              <a:defRPr sz="2000"/>
            </a:lvl5pPr>
            <a:lvl6pPr marL="2283870" indent="0">
              <a:buNone/>
              <a:defRPr sz="2000"/>
            </a:lvl6pPr>
            <a:lvl7pPr marL="2740614" indent="0">
              <a:buNone/>
              <a:defRPr sz="2000"/>
            </a:lvl7pPr>
            <a:lvl8pPr marL="3197360" indent="0">
              <a:buNone/>
              <a:defRPr sz="2000"/>
            </a:lvl8pPr>
            <a:lvl9pPr marL="3654107"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8" y="2188884"/>
            <a:ext cx="5930575"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132250024"/>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showMasterSp="0" preserve="1" userDrawn="1">
  <p:cSld name="1_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92" y="279403"/>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4"/>
            <a:ext cx="11178400" cy="4157999"/>
          </a:xfrm>
          <a:prstGeom prst="rect">
            <a:avLst/>
          </a:prstGeom>
          <a:solidFill>
            <a:schemeClr val="tx1"/>
          </a:solidFill>
        </p:spPr>
        <p:txBody>
          <a:bodyPr lIns="251770" tIns="269747" rIns="89924" bIns="46749" anchor="t">
            <a:normAutofit/>
          </a:bodyPr>
          <a:lstStyle>
            <a:lvl1pPr algn="l">
              <a:lnSpc>
                <a:spcPct val="120000"/>
              </a:lnSpc>
              <a:spcAft>
                <a:spcPts val="0"/>
              </a:spcAft>
              <a:defRPr sz="4100"/>
            </a:lvl1pPr>
          </a:lstStyle>
          <a:p>
            <a:r>
              <a:rPr lang="fr-FR" dirty="0"/>
              <a:t>MODIFIEZ LE STYLE DU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2886371656"/>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3" y="496984"/>
            <a:ext cx="11186809" cy="5272391"/>
          </a:xfrm>
          <a:prstGeom prst="rect">
            <a:avLst/>
          </a:prstGeom>
          <a:solidFill>
            <a:schemeClr val="tx1"/>
          </a:solidFill>
        </p:spPr>
        <p:txBody>
          <a:bodyPr lIns="395621" tIns="179848">
            <a:normAutofit/>
          </a:bodyPr>
          <a:lstStyle>
            <a:lvl1pPr algn="l">
              <a:defRPr sz="2500"/>
            </a:lvl1pPr>
          </a:lstStyle>
          <a:p>
            <a:r>
              <a:rPr lang="fr-FR" dirty="0"/>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3"/>
            <a:ext cx="1080000" cy="552732"/>
          </a:xfrm>
        </p:spPr>
        <p:txBody>
          <a:bodyPr anchor="t"/>
          <a:lstStyle>
            <a:lvl1pPr marL="0" indent="0">
              <a:buNone/>
              <a:defRPr sz="36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5"/>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3"/>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7"/>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17442888"/>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preserve="1" userDrawn="1">
  <p:cSld name="5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086151782"/>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userDrawn="1">
  <p:cSld name="6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83584433"/>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preserve="1" userDrawn="1">
  <p:cSld name="7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35461162"/>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preserve="1" userDrawn="1">
  <p:cSld name="8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65677570"/>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preserve="1" userDrawn="1">
  <p:cSld name="9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345799207"/>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preserve="1" userDrawn="1">
  <p:cSld name="5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hasCustomPrompt="1"/>
          </p:nvPr>
        </p:nvSpPr>
        <p:spPr>
          <a:xfrm>
            <a:off x="489233" y="1397203"/>
            <a:ext cx="11196000" cy="3766660"/>
          </a:xfrm>
        </p:spPr>
        <p:txBody>
          <a:bodyPr/>
          <a:lstStyle>
            <a:lvl1pPr marL="0" indent="0">
              <a:buNone/>
              <a:defRPr sz="2000" b="1">
                <a:solidFill>
                  <a:schemeClr val="tx2"/>
                </a:solidFill>
              </a:defRPr>
            </a:lvl1pPr>
            <a:lvl2pPr marL="144000" indent="-143848">
              <a:spcAft>
                <a:spcPts val="0"/>
              </a:spcAft>
              <a:buClr>
                <a:schemeClr val="tx1"/>
              </a:buClr>
              <a:buFont typeface="Wingdings" panose="05000000000000000000" pitchFamily="2" charset="2"/>
              <a:buChar char="è"/>
              <a:defRPr sz="2000" b="1" u="sng"/>
            </a:lvl2pPr>
            <a:lvl3pPr marL="540000" indent="-285750">
              <a:spcAft>
                <a:spcPts val="0"/>
              </a:spcAft>
              <a:buClr>
                <a:schemeClr val="accent3"/>
              </a:buClr>
              <a:buFont typeface="Wingdings" panose="05000000000000000000" pitchFamily="2" charset="2"/>
              <a:buChar char="Ø"/>
              <a:defRPr sz="1900" b="0"/>
            </a:lvl3pPr>
            <a:lvl4pPr>
              <a:defRPr sz="1500" b="1"/>
            </a:lvl4pPr>
            <a:lvl5pPr>
              <a:defRPr sz="1200"/>
            </a:lvl5pPr>
          </a:lstStyle>
          <a:p>
            <a:pPr lvl="0"/>
            <a:r>
              <a:rPr lang="fr-FR" dirty="0"/>
              <a:t>Modifiez les styles du texte du masque</a:t>
            </a:r>
          </a:p>
          <a:p>
            <a:pPr lvl="1"/>
            <a:endParaRPr lang="fr-FR" sz="2000" u="sng" dirty="0"/>
          </a:p>
          <a:p>
            <a:pPr lvl="2"/>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xfrm>
            <a:off x="489233" y="207642"/>
            <a:ext cx="11196000" cy="1114817"/>
          </a:xfrm>
        </p:spPr>
        <p:txBody>
          <a:bodyPr/>
          <a:lstStyle/>
          <a:p>
            <a:r>
              <a:rPr lang="fr-FR"/>
              <a:t>Modifiez le style du titre</a:t>
            </a:r>
          </a:p>
        </p:txBody>
      </p:sp>
    </p:spTree>
    <p:extLst>
      <p:ext uri="{BB962C8B-B14F-4D97-AF65-F5344CB8AC3E}">
        <p14:creationId xmlns:p14="http://schemas.microsoft.com/office/powerpoint/2010/main" val="913751898"/>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02.xml><?xml version="1.0" encoding="utf-8"?>
<p:sldLayout xmlns:a="http://schemas.openxmlformats.org/drawingml/2006/main" xmlns:r="http://schemas.openxmlformats.org/officeDocument/2006/relationships" xmlns:p="http://schemas.openxmlformats.org/presentationml/2006/main" preserve="1" userDrawn="1">
  <p:cSld name="6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508087" y="1079062"/>
            <a:ext cx="11196000"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tx2"/>
          </a:solidFill>
        </p:spPr>
        <p:txBody>
          <a:bodyPr/>
          <a:lstStyle/>
          <a:p>
            <a:r>
              <a:rPr lang="fr-FR"/>
              <a:t>Modifiez le style du titre</a:t>
            </a:r>
          </a:p>
        </p:txBody>
      </p:sp>
    </p:spTree>
    <p:extLst>
      <p:ext uri="{BB962C8B-B14F-4D97-AF65-F5344CB8AC3E}">
        <p14:creationId xmlns:p14="http://schemas.microsoft.com/office/powerpoint/2010/main" val="1024877716"/>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03.xml><?xml version="1.0" encoding="utf-8"?>
<p:sldLayout xmlns:a="http://schemas.openxmlformats.org/drawingml/2006/main" xmlns:r="http://schemas.openxmlformats.org/officeDocument/2006/relationships" xmlns:p="http://schemas.openxmlformats.org/presentationml/2006/main" preserve="1" userDrawn="1">
  <p:cSld name="7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1"/>
          </a:solidFill>
        </p:spPr>
        <p:txBody>
          <a:bodyPr/>
          <a:lstStyle/>
          <a:p>
            <a:r>
              <a:rPr lang="fr-FR"/>
              <a:t>Modifiez le style du titre</a:t>
            </a:r>
          </a:p>
        </p:txBody>
      </p:sp>
    </p:spTree>
    <p:extLst>
      <p:ext uri="{BB962C8B-B14F-4D97-AF65-F5344CB8AC3E}">
        <p14:creationId xmlns:p14="http://schemas.microsoft.com/office/powerpoint/2010/main" val="12085158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04.xml><?xml version="1.0" encoding="utf-8"?>
<p:sldLayout xmlns:a="http://schemas.openxmlformats.org/drawingml/2006/main" xmlns:r="http://schemas.openxmlformats.org/officeDocument/2006/relationships" xmlns:p="http://schemas.openxmlformats.org/presentationml/2006/main" preserve="1" userDrawn="1">
  <p:cSld name="8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508087" y="1097917"/>
            <a:ext cx="11196000"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dirty="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2"/>
          </a:solidFill>
        </p:spPr>
        <p:txBody>
          <a:bodyPr/>
          <a:lstStyle/>
          <a:p>
            <a:r>
              <a:rPr lang="fr-FR"/>
              <a:t>Modifiez le style du titre</a:t>
            </a:r>
            <a:endParaRPr lang="fr-FR" dirty="0"/>
          </a:p>
        </p:txBody>
      </p:sp>
    </p:spTree>
    <p:extLst>
      <p:ext uri="{BB962C8B-B14F-4D97-AF65-F5344CB8AC3E}">
        <p14:creationId xmlns:p14="http://schemas.microsoft.com/office/powerpoint/2010/main" val="1897870346"/>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userDrawn="1">
  <p:cSld name="9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1"/>
            <a:ext cx="10421565" cy="3766660"/>
          </a:xfrm>
        </p:spPr>
        <p:txBody>
          <a:bodyPr/>
          <a:lstStyle>
            <a:lvl1pPr marL="0" indent="0">
              <a:buNone/>
              <a:defRPr sz="2300" b="0">
                <a:solidFill>
                  <a:schemeClr val="tx2"/>
                </a:solidFill>
              </a:defRPr>
            </a:lvl1pPr>
            <a:lvl2pPr marL="0" indent="143848">
              <a:spcAft>
                <a:spcPts val="800"/>
              </a:spcAft>
              <a:buClr>
                <a:schemeClr val="tx2"/>
              </a:buClr>
              <a:buFont typeface="Symbol" panose="05050102010706020507" pitchFamily="18" charset="2"/>
              <a:buChar char=""/>
              <a:defRPr b="1"/>
            </a:lvl2pPr>
            <a:lvl3pPr>
              <a:spcAft>
                <a:spcPts val="600"/>
              </a:spcAft>
              <a:defRPr sz="1600" b="0"/>
            </a:lvl3pPr>
            <a:lvl4pPr>
              <a:defRPr sz="15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4"/>
          </a:solidFill>
        </p:spPr>
        <p:txBody>
          <a:bodyPr/>
          <a:lstStyle/>
          <a:p>
            <a:r>
              <a:rPr lang="fr-FR"/>
              <a:t>Modifiez le style du titre</a:t>
            </a:r>
            <a:endParaRPr lang="fr-FR" dirty="0"/>
          </a:p>
        </p:txBody>
      </p:sp>
    </p:spTree>
    <p:extLst>
      <p:ext uri="{BB962C8B-B14F-4D97-AF65-F5344CB8AC3E}">
        <p14:creationId xmlns:p14="http://schemas.microsoft.com/office/powerpoint/2010/main" val="2487869568"/>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06.xml><?xml version="1.0" encoding="utf-8"?>
<p:sldLayout xmlns:a="http://schemas.openxmlformats.org/drawingml/2006/main" xmlns:r="http://schemas.openxmlformats.org/officeDocument/2006/relationships" xmlns:p="http://schemas.openxmlformats.org/presentationml/2006/main" preserve="1" userDrawn="1">
  <p:cSld name="5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425136096"/>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preserve="1" userDrawn="1">
  <p:cSld name="6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205108980"/>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preserve="1" userDrawn="1">
  <p:cSld name="7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505473067"/>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preserve="1" userDrawn="1">
  <p:cSld name="8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59721200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preserve="1" userDrawn="1">
  <p:cSld name="9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3" y="2087732"/>
            <a:ext cx="5275740" cy="3714087"/>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6"/>
            <a:ext cx="5595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952793885"/>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preserve="1" userDrawn="1">
  <p:cSld name="5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349669832"/>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preserve="1" userDrawn="1">
  <p:cSld name="6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567708383"/>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preserve="1" userDrawn="1">
  <p:cSld name="7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58656999"/>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preserve="1" userDrawn="1">
  <p:cSld name="8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12118639"/>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preserve="1" userDrawn="1">
  <p:cSld name="9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6"/>
            <a:ext cx="11193939" cy="4192223"/>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335217807"/>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Tree>
    <p:extLst>
      <p:ext uri="{BB962C8B-B14F-4D97-AF65-F5344CB8AC3E}">
        <p14:creationId xmlns:p14="http://schemas.microsoft.com/office/powerpoint/2010/main" val="2326055566"/>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415439549"/>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181654265"/>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381475013"/>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9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83" y="1824040"/>
            <a:ext cx="3527425" cy="2849563"/>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p:nvPr>
        </p:nvSpPr>
        <p:spPr>
          <a:xfrm>
            <a:off x="498660" y="4888435"/>
            <a:ext cx="3527240" cy="915468"/>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p:nvPr>
        </p:nvSpPr>
        <p:spPr>
          <a:xfrm>
            <a:off x="4333040" y="4888448"/>
            <a:ext cx="3527240" cy="915469"/>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p:nvPr>
        </p:nvSpPr>
        <p:spPr>
          <a:xfrm>
            <a:off x="8167420" y="4888485"/>
            <a:ext cx="3527240" cy="915471"/>
          </a:xfrm>
        </p:spPr>
        <p:txBody>
          <a:bodyPr/>
          <a:lstStyle>
            <a:lvl1pPr>
              <a:lnSpc>
                <a:spcPct val="100000"/>
              </a:lnSpc>
              <a:spcAft>
                <a:spcPts val="500"/>
              </a:spcAft>
              <a:defRPr sz="15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656672726"/>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61" y="1437904"/>
            <a:ext cx="50599" cy="1343439"/>
          </a:xfr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p:nvPr>
        </p:nvSpPr>
        <p:spPr>
          <a:xfrm>
            <a:off x="1116013" y="1438303"/>
            <a:ext cx="7156451" cy="1343025"/>
          </a:xfrm>
        </p:spPr>
        <p:txBody>
          <a:bodyPr/>
          <a:lstStyle>
            <a:lvl1pPr>
              <a:defRPr sz="3600" b="1" i="0" cap="all" baseline="0">
                <a:solidFill>
                  <a:schemeClr val="bg1"/>
                </a:solidFill>
                <a:latin typeface="Arial" panose="020B0604020202020204" pitchFamily="34" charset="0"/>
              </a:defRPr>
            </a:lvl1pPr>
          </a:lstStyle>
          <a:p>
            <a:pPr lvl="0"/>
            <a:r>
              <a:rPr lang="fr-FR"/>
              <a:t>Modifiez les styles du texte du masque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p:nvPr>
        </p:nvSpPr>
        <p:spPr>
          <a:xfrm>
            <a:off x="1116013" y="3747291"/>
            <a:ext cx="2998787" cy="1638300"/>
          </a:xfrm>
        </p:spPr>
        <p:txBody>
          <a:bodyPr/>
          <a:lstStyle>
            <a:lvl1pPr>
              <a:lnSpc>
                <a:spcPct val="100000"/>
              </a:lnSpc>
              <a:spcAft>
                <a:spcPts val="500"/>
              </a:spcAft>
              <a:defRPr sz="1500" b="1" i="0" baseline="0">
                <a:solidFill>
                  <a:schemeClr val="bg1"/>
                </a:solidFill>
                <a:latin typeface="Arial" panose="020B0604020202020204" pitchFamily="34" charset="0"/>
                <a:cs typeface="Arial" panose="020B0604020202020204" pitchFamily="34" charset="0"/>
              </a:defRPr>
            </a:lvl1pPr>
          </a:lstStyle>
          <a:p>
            <a:pPr lvl="0"/>
            <a:r>
              <a:rPr lang="fr-FR"/>
              <a:t>Modifiez les styles du texte du masque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p:nvPr>
        </p:nvSpPr>
        <p:spPr>
          <a:xfrm>
            <a:off x="4392341" y="3746503"/>
            <a:ext cx="2998787" cy="1638300"/>
          </a:xfrm>
        </p:spPr>
        <p:txBody>
          <a:bodyPr/>
          <a:lstStyle>
            <a:lvl1pPr>
              <a:lnSpc>
                <a:spcPct val="100000"/>
              </a:lnSpc>
              <a:spcAft>
                <a:spcPts val="500"/>
              </a:spcAft>
              <a:defRPr sz="1500" b="1" i="0" baseline="0">
                <a:solidFill>
                  <a:schemeClr val="bg1"/>
                </a:solidFill>
              </a:defRPr>
            </a:lvl1pPr>
          </a:lstStyle>
          <a:p>
            <a:pPr lvl="0"/>
            <a:r>
              <a:rPr lang="fr-FR"/>
              <a:t>Modifiez les styles du texte du masque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p:nvPr>
        </p:nvSpPr>
        <p:spPr>
          <a:xfrm>
            <a:off x="7668669" y="3746503"/>
            <a:ext cx="2998787" cy="1638300"/>
          </a:xfrm>
        </p:spPr>
        <p:txBody>
          <a:bodyPr/>
          <a:lstStyle>
            <a:lvl1pPr>
              <a:lnSpc>
                <a:spcPct val="100000"/>
              </a:lnSpc>
              <a:spcAft>
                <a:spcPts val="500"/>
              </a:spcAft>
              <a:defRPr sz="1500" b="1" i="0" baseline="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1748207077"/>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Date Placeholder 3"/>
          <p:cNvSpPr>
            <a:spLocks noGrp="1"/>
          </p:cNvSpPr>
          <p:nvPr>
            <p:ph type="dt" sz="half" idx="10"/>
          </p:nvPr>
        </p:nvSpPr>
        <p:spPr/>
        <p:txBody>
          <a:bodyPr/>
          <a:lstStyle/>
          <a:p>
            <a:r>
              <a:rPr lang="fr-FR"/>
              <a:t>03/05/2024</a:t>
            </a:r>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F6AA26DA-577C-40D6-8E2F-6777160A9B2D}" type="slidenum">
              <a:rPr lang="fr-FR" smtClean="0"/>
              <a:t>‹N°›</a:t>
            </a:fld>
            <a:endParaRPr lang="fr-FR" dirty="0"/>
          </a:p>
        </p:txBody>
      </p:sp>
    </p:spTree>
    <p:extLst>
      <p:ext uri="{BB962C8B-B14F-4D97-AF65-F5344CB8AC3E}">
        <p14:creationId xmlns:p14="http://schemas.microsoft.com/office/powerpoint/2010/main" val="3002233994"/>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5BC73DB-0C98-4131-9157-8FC7F1E97763}" type="datetimeFigureOut">
              <a:rPr lang="fr-FR" smtClean="0"/>
              <a:t>19/11/2025</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17F5696E-A075-4A8C-A0D4-F1813599B37C}" type="slidenum">
              <a:rPr lang="fr-FR" smtClean="0"/>
              <a:t>‹N°›</a:t>
            </a:fld>
            <a:endParaRPr lang="fr-FR"/>
          </a:p>
        </p:txBody>
      </p:sp>
    </p:spTree>
    <p:extLst>
      <p:ext uri="{BB962C8B-B14F-4D97-AF65-F5344CB8AC3E}">
        <p14:creationId xmlns:p14="http://schemas.microsoft.com/office/powerpoint/2010/main" val="2398096259"/>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609600" y="274638"/>
            <a:ext cx="10972800" cy="1143000"/>
          </a:xfrm>
        </p:spPr>
        <p:txBody>
          <a:bodyPr/>
          <a:lstStyle/>
          <a:p>
            <a:r>
              <a:rPr lang="fr-FR"/>
              <a:t>Modifiez le style du titre</a:t>
            </a:r>
          </a:p>
        </p:txBody>
      </p:sp>
      <p:sp>
        <p:nvSpPr>
          <p:cNvPr id="3" name="Espace réservé du contenu 2"/>
          <p:cNvSpPr>
            <a:spLocks noGrp="1"/>
          </p:cNvSpPr>
          <p:nvPr>
            <p:ph sz="quarter" idx="1"/>
          </p:nvPr>
        </p:nvSpPr>
        <p:spPr>
          <a:xfrm>
            <a:off x="609600" y="1600200"/>
            <a:ext cx="5384800" cy="21859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197600" y="1600200"/>
            <a:ext cx="5384800" cy="21859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609600" y="3938589"/>
            <a:ext cx="5384800" cy="218757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contenu 5"/>
          <p:cNvSpPr>
            <a:spLocks noGrp="1"/>
          </p:cNvSpPr>
          <p:nvPr>
            <p:ph sz="quarter" idx="4"/>
          </p:nvPr>
        </p:nvSpPr>
        <p:spPr>
          <a:xfrm>
            <a:off x="6197600" y="3938589"/>
            <a:ext cx="5384800" cy="218757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r>
              <a:rPr lang="fr-FR"/>
              <a:t>restreint</a:t>
            </a:r>
          </a:p>
        </p:txBody>
      </p:sp>
      <p:sp>
        <p:nvSpPr>
          <p:cNvPr id="9" name="Rectangle 6"/>
          <p:cNvSpPr>
            <a:spLocks noGrp="1" noChangeArrowheads="1"/>
          </p:cNvSpPr>
          <p:nvPr>
            <p:ph type="sldNum" sz="quarter" idx="12"/>
          </p:nvPr>
        </p:nvSpPr>
        <p:spPr>
          <a:ln/>
        </p:spPr>
        <p:txBody>
          <a:bodyPr/>
          <a:lstStyle>
            <a:lvl1pPr>
              <a:defRPr/>
            </a:lvl1pPr>
          </a:lstStyle>
          <a:p>
            <a:fld id="{67B62D50-960A-4021-8EDC-7AE196E00E45}" type="slidenum">
              <a:rPr lang="fr-FR" altLang="fr-FR"/>
              <a:pPr/>
              <a:t>‹N°›</a:t>
            </a:fld>
            <a:endParaRPr lang="fr-FR" altLang="fr-FR"/>
          </a:p>
        </p:txBody>
      </p:sp>
    </p:spTree>
    <p:extLst>
      <p:ext uri="{BB962C8B-B14F-4D97-AF65-F5344CB8AC3E}">
        <p14:creationId xmlns:p14="http://schemas.microsoft.com/office/powerpoint/2010/main" val="858978077"/>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userDrawn="1">
  <p:cSld name="1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6"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1596782990"/>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26.xml><?xml version="1.0" encoding="utf-8"?>
<p:sldLayout xmlns:a="http://schemas.openxmlformats.org/drawingml/2006/main" xmlns:r="http://schemas.openxmlformats.org/officeDocument/2006/relationships" xmlns:p="http://schemas.openxmlformats.org/presentationml/2006/main" userDrawn="1">
  <p:cSld name="Texte_bleu">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4B2"/>
          </a:solidFill>
        </p:spPr>
        <p:txBody>
          <a:bodyPr/>
          <a:lstStyle/>
          <a:p>
            <a:r>
              <a:rPr lang="fr-FR" dirty="0"/>
              <a:t>Cliquez pour ajouter un titre</a:t>
            </a:r>
          </a:p>
        </p:txBody>
      </p:sp>
    </p:spTree>
    <p:extLst>
      <p:ext uri="{BB962C8B-B14F-4D97-AF65-F5344CB8AC3E}">
        <p14:creationId xmlns:p14="http://schemas.microsoft.com/office/powerpoint/2010/main" val="347569519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27.xml><?xml version="1.0" encoding="utf-8"?>
<p:sldLayout xmlns:a="http://schemas.openxmlformats.org/drawingml/2006/main" xmlns:r="http://schemas.openxmlformats.org/officeDocument/2006/relationships" xmlns:p="http://schemas.openxmlformats.org/presentationml/2006/main" userDrawn="1">
  <p:cSld name="10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3852431317"/>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28.xml><?xml version="1.0" encoding="utf-8"?>
<p:sldLayout xmlns:a="http://schemas.openxmlformats.org/drawingml/2006/main" xmlns:r="http://schemas.openxmlformats.org/officeDocument/2006/relationships" xmlns:p="http://schemas.openxmlformats.org/presentationml/2006/main" userDrawn="1">
  <p:cSld name="1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4211483372"/>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29.xml><?xml version="1.0" encoding="utf-8"?>
<p:sldLayout xmlns:a="http://schemas.openxmlformats.org/drawingml/2006/main" xmlns:r="http://schemas.openxmlformats.org/officeDocument/2006/relationships" xmlns:p="http://schemas.openxmlformats.org/presentationml/2006/main" userDrawn="1">
  <p:cSld name="12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834725577"/>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30.xml><?xml version="1.0" encoding="utf-8"?>
<p:sldLayout xmlns:a="http://schemas.openxmlformats.org/drawingml/2006/main" xmlns:r="http://schemas.openxmlformats.org/officeDocument/2006/relationships" xmlns:p="http://schemas.openxmlformats.org/presentationml/2006/main"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49"/>
            <a:ext cx="1560000" cy="461159"/>
          </a:xfrm>
          <a:prstGeom prst="rect">
            <a:avLst/>
          </a:prstGeom>
        </p:spPr>
        <p:txBody>
          <a:bodyPr vert="horz" lIns="0" tIns="0" rIns="0" bIns="0" rtlCol="0" anchor="ctr" anchorCtr="0">
            <a:noAutofit/>
          </a:bodyPr>
          <a:lstStyle>
            <a:lvl1pPr algn="l">
              <a:defRPr sz="1067" b="1">
                <a:solidFill>
                  <a:schemeClr val="tx1"/>
                </a:solidFill>
              </a:defRPr>
            </a:lvl1pPr>
          </a:lstStyle>
          <a:p>
            <a:fld id="{6A4A60EE-9D13-3442-9796-E718C6343EC1}" type="datetime1">
              <a:rPr lang="fr-FR" cap="all" smtClean="0"/>
              <a:pPr/>
              <a:t>19/11/2025</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13"/>
            <a:ext cx="11232819" cy="323935"/>
          </a:xfrm>
        </p:spPr>
        <p:txBody>
          <a:bodyPr/>
          <a:lstStyle>
            <a:lvl1pPr marL="12700" indent="114284">
              <a:spcBef>
                <a:spcPts val="533"/>
              </a:spcBef>
              <a:spcAft>
                <a:spcPts val="1067"/>
              </a:spcAft>
              <a:buFont typeface="+mj-lt"/>
              <a:buNone/>
              <a:tabLst/>
              <a:defRPr sz="2000" b="1">
                <a:solidFill>
                  <a:schemeClr val="tx1">
                    <a:lumMod val="50000"/>
                    <a:lumOff val="50000"/>
                  </a:schemeClr>
                </a:solidFill>
              </a:defRPr>
            </a:lvl1pPr>
            <a:lvl2pPr marL="431936" indent="-191974">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67" b="1">
                <a:solidFill>
                  <a:schemeClr val="tx1"/>
                </a:solidFill>
              </a:defRPr>
            </a:lvl1pPr>
          </a:lstStyle>
          <a:p>
            <a:r>
              <a:rPr lang="fr-FR" dirty="0"/>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3"/>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4201096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showMasterSp="0" preserve="1" userDrawn="1">
  <p:cSld name="CouverturePhoto_AM">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11193074"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19/11/2025</a:t>
            </a:fld>
            <a:endParaRPr lang="fr-FR" dirty="0"/>
          </a:p>
        </p:txBody>
      </p:sp>
      <p:sp>
        <p:nvSpPr>
          <p:cNvPr id="7" name="Espace réservé du texte 13"/>
          <p:cNvSpPr>
            <a:spLocks noGrp="1"/>
          </p:cNvSpPr>
          <p:nvPr>
            <p:ph type="body" sz="quarter" idx="12" hasCustomPrompt="1"/>
          </p:nvPr>
        </p:nvSpPr>
        <p:spPr>
          <a:xfrm>
            <a:off x="736518" y="5031320"/>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0"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438953103"/>
      </p:ext>
    </p:extLst>
  </p:cSld>
  <p:clrMapOvr>
    <a:masterClrMapping/>
  </p:clrMapOvr>
  <p:extLst mod="1">
    <p:ext uri="{DCECCB84-F9BA-43D5-87BE-67443E8EF086}">
      <p15:sldGuideLst xmlns:p15="http://schemas.microsoft.com/office/powerpoint/2012/main"/>
    </p:ext>
  </p:extLst>
</p:sldLayout>
</file>

<file path=ppt/slideLayouts/slideLayout63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4121861069"/>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leu">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143069795"/>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821358013"/>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iole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422019482"/>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riqu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227142660"/>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ros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850748643"/>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parm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400982688"/>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clair">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19/11/2025</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893259618"/>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109049177"/>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leu">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786198580"/>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411283550"/>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iole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872954602"/>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riqu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236978529"/>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ros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403442688"/>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parm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53468579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clai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19/11/2025</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51220951"/>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88567027"/>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preserve="1" userDrawn="1">
  <p:cSld name="Sommaire_bleu">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0084B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53149999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preserve="1" userDrawn="1">
  <p:cSld name="Sommaire_ver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00897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28552352"/>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preserve="1" userDrawn="1">
  <p:cSld name="Sommaire_viole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19739262"/>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preserve="1" userDrawn="1">
  <p:cSld name="Sommaire_briqu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E04F39"/>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90729533"/>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preserve="1" userDrawn="1">
  <p:cSld name="Sommaire_ros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E11A8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142117955"/>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preserve="1" userDrawn="1">
  <p:cSld name="Sommaire_parm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5"/>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29578354"/>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preserve="1" userDrawn="1">
  <p:cSld name="Sommaire_vertclair">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6"/>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76770180"/>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8"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a:xfrm>
            <a:off x="395469" y="6229647"/>
            <a:ext cx="720000" cy="288000"/>
          </a:xfrm>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615491496"/>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Ouverture de chapitr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53450991"/>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Ouverture de chapitr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0"/>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019068174"/>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Ouverture de chapitr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991973116"/>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Ouverture de chapitr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284968354"/>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preserve="1" userDrawn="1">
  <p:cSld name="Ouverture de chapitr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983653390"/>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preserve="1" userDrawn="1">
  <p:cSld name="Ouverture de chapitr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335435527"/>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preserve="1" userDrawn="1">
  <p:cSld name="Ouverture de chapitr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620853617"/>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582489782"/>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preserve="1" userDrawn="1">
  <p:cSld name="Ouverture de sous-parti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10736585"/>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preserve="1" userDrawn="1">
  <p:cSld name="Ouverture de sous-parti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0"/>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61947075"/>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preserve="1" userDrawn="1">
  <p:cSld name="Ouverture de sous-parti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12842720"/>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preserve="1" userDrawn="1">
  <p:cSld name="Ouverture de sous-parti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2128000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preserve="1" userDrawn="1">
  <p:cSld name="Ouverture de sous-parti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64333297"/>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preserve="1" userDrawn="1">
  <p:cSld name="Ouverture de sous-parti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38699189"/>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preserve="1" userDrawn="1">
  <p:cSld name="Ouverture de sous-parti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87687814"/>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1689671158"/>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3.xml><?xml version="1.0" encoding="utf-8"?>
<p:sldLayout xmlns:a="http://schemas.openxmlformats.org/drawingml/2006/main" xmlns:r="http://schemas.openxmlformats.org/officeDocument/2006/relationships" xmlns:p="http://schemas.openxmlformats.org/presentationml/2006/main" preserve="1" userDrawn="1">
  <p:cSld name="Texte_bleu">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4B2"/>
          </a:solidFill>
        </p:spPr>
        <p:txBody>
          <a:bodyPr/>
          <a:lstStyle/>
          <a:p>
            <a:r>
              <a:rPr lang="fr-FR" dirty="0"/>
              <a:t>Cliquez pour ajouter un titre</a:t>
            </a:r>
          </a:p>
        </p:txBody>
      </p:sp>
    </p:spTree>
    <p:extLst>
      <p:ext uri="{BB962C8B-B14F-4D97-AF65-F5344CB8AC3E}">
        <p14:creationId xmlns:p14="http://schemas.microsoft.com/office/powerpoint/2010/main" val="2541764195"/>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4.xml><?xml version="1.0" encoding="utf-8"?>
<p:sldLayout xmlns:a="http://schemas.openxmlformats.org/drawingml/2006/main" xmlns:r="http://schemas.openxmlformats.org/officeDocument/2006/relationships" xmlns:p="http://schemas.openxmlformats.org/presentationml/2006/main" preserve="1" userDrawn="1">
  <p:cSld name="Texte_vert">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972"/>
          </a:solidFill>
        </p:spPr>
        <p:txBody>
          <a:bodyPr/>
          <a:lstStyle/>
          <a:p>
            <a:r>
              <a:rPr lang="fr-FR" dirty="0"/>
              <a:t>Cliquez pour ajouter un titre</a:t>
            </a:r>
          </a:p>
        </p:txBody>
      </p:sp>
    </p:spTree>
    <p:extLst>
      <p:ext uri="{BB962C8B-B14F-4D97-AF65-F5344CB8AC3E}">
        <p14:creationId xmlns:p14="http://schemas.microsoft.com/office/powerpoint/2010/main" val="63635847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userDrawn="1">
  <p:cSld name="Texte_viole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985451981"/>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6.xml><?xml version="1.0" encoding="utf-8"?>
<p:sldLayout xmlns:a="http://schemas.openxmlformats.org/drawingml/2006/main" xmlns:r="http://schemas.openxmlformats.org/officeDocument/2006/relationships" xmlns:p="http://schemas.openxmlformats.org/presentationml/2006/main" preserve="1" userDrawn="1">
  <p:cSld name="Texte_briqu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Titre 1">
            <a:extLst>
              <a:ext uri="{FF2B5EF4-FFF2-40B4-BE49-F238E27FC236}">
                <a16:creationId xmlns:a16="http://schemas.microsoft.com/office/drawing/2014/main" id="{D70E81EC-A4CC-46F3-8A94-BB7AD42F7DA0}"/>
              </a:ext>
            </a:extLst>
          </p:cNvPr>
          <p:cNvSpPr>
            <a:spLocks noGrp="1"/>
          </p:cNvSpPr>
          <p:nvPr>
            <p:ph type="title" hasCustomPrompt="1"/>
          </p:nvPr>
        </p:nvSpPr>
        <p:spPr>
          <a:xfrm>
            <a:off x="509166" y="489518"/>
            <a:ext cx="11196000" cy="1114817"/>
          </a:xfrm>
          <a:solidFill>
            <a:srgbClr val="E04F39"/>
          </a:solidFill>
          <a:ln>
            <a:noFill/>
          </a:ln>
        </p:spPr>
        <p:txBody>
          <a:bodyPr/>
          <a:lstStyle/>
          <a:p>
            <a:r>
              <a:rPr lang="fr-FR" dirty="0"/>
              <a:t>Cliquez pour ajouter un titre</a:t>
            </a:r>
          </a:p>
        </p:txBody>
      </p:sp>
    </p:spTree>
    <p:extLst>
      <p:ext uri="{BB962C8B-B14F-4D97-AF65-F5344CB8AC3E}">
        <p14:creationId xmlns:p14="http://schemas.microsoft.com/office/powerpoint/2010/main" val="160840869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7.xml><?xml version="1.0" encoding="utf-8"?>
<p:sldLayout xmlns:a="http://schemas.openxmlformats.org/drawingml/2006/main" xmlns:r="http://schemas.openxmlformats.org/officeDocument/2006/relationships" xmlns:p="http://schemas.openxmlformats.org/presentationml/2006/main" preserve="1" userDrawn="1">
  <p:cSld name="Texte_ros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968484607"/>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8.xml><?xml version="1.0" encoding="utf-8"?>
<p:sldLayout xmlns:a="http://schemas.openxmlformats.org/drawingml/2006/main" xmlns:r="http://schemas.openxmlformats.org/officeDocument/2006/relationships" xmlns:p="http://schemas.openxmlformats.org/presentationml/2006/main" preserve="1" userDrawn="1">
  <p:cSld name="Texte_parm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744793159"/>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9.xml><?xml version="1.0" encoding="utf-8"?>
<p:sldLayout xmlns:a="http://schemas.openxmlformats.org/drawingml/2006/main" xmlns:r="http://schemas.openxmlformats.org/officeDocument/2006/relationships" xmlns:p="http://schemas.openxmlformats.org/presentationml/2006/main" preserve="1" userDrawn="1">
  <p:cSld name="Texte_vertclair">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52394539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8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040108860"/>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exte + Photo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38321432"/>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preserve="1" userDrawn="1">
  <p:cSld name="Texte + Photo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867352471"/>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preserve="1" userDrawn="1">
  <p:cSld name="Texte + Photo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068653679"/>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preserve="1" userDrawn="1">
  <p:cSld name="Texte + Photo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a:ln>
            <a:noFill/>
          </a:ln>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3194416670"/>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preserve="1" userDrawn="1">
  <p:cSld name="Texte + Photo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15622110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preserve="1" userDrawn="1">
  <p:cSld name="Texte + Photo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213699688"/>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preserve="1" userDrawn="1">
  <p:cSld name="Texte + Photo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219241953"/>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891795681"/>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941937304"/>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userDrawn="1">
  <p:cSld name="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534397605"/>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preserve="1" userDrawn="1">
  <p:cSld name="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385298331"/>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preserve="1" userDrawn="1">
  <p:cSld name="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75426370"/>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preserve="1" userDrawn="1">
  <p:cSld name="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937925861"/>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preserve="1" userDrawn="1">
  <p:cSld name="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980636216"/>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preserve="1" userDrawn="1">
  <p:cSld name="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297998697"/>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4225221216"/>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3 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lang="fr-FR" sz="1400" b="0" kern="1200" dirty="0">
                <a:solidFill>
                  <a:schemeClr val="tx2"/>
                </a:solidFill>
                <a:latin typeface="+mn-lt"/>
                <a:ea typeface="+mn-ea"/>
                <a:cs typeface="+mn-cs"/>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500406965"/>
      </p:ext>
    </p:extLst>
  </p:cSld>
  <p:clrMapOvr>
    <a:masterClrMapping/>
  </p:clrMapOvr>
  <p:timing>
    <p:tnLst>
      <p:par>
        <p:cTn id="1" dur="indefinite" restart="never" nodeType="tmRoot"/>
      </p:par>
    </p:tnLst>
  </p:timing>
</p:sldLayout>
</file>

<file path=ppt/slideLayouts/slideLayout698.xml><?xml version="1.0" encoding="utf-8"?>
<p:sldLayout xmlns:a="http://schemas.openxmlformats.org/drawingml/2006/main" xmlns:r="http://schemas.openxmlformats.org/officeDocument/2006/relationships" xmlns:p="http://schemas.openxmlformats.org/presentationml/2006/main" preserve="1" userDrawn="1">
  <p:cSld name="3 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614693802"/>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preserve="1" userDrawn="1">
  <p:cSld name="3 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177701049"/>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preserve="1" userDrawn="1">
  <p:cSld name="3 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022801873"/>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preserve="1" userDrawn="1">
  <p:cSld name="3 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473019754"/>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preserve="1" userDrawn="1">
  <p:cSld name="3 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739351885"/>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preserve="1" userDrawn="1">
  <p:cSld name="3 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490340110"/>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preserve="1" userDrawn="1">
  <p:cSld name="Texte - Titre horizontal">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868371151"/>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exte_Titre horizontal_bleu">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0084B2"/>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171284847"/>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preserve="1" userDrawn="1">
  <p:cSld name="Texte_Titre horizontal_vert">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008972"/>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58737567"/>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preserve="1" userDrawn="1">
  <p:cSld name="Texte_Titre horizontal_violet">
    <p:spTree>
      <p:nvGrpSpPr>
        <p:cNvPr id="1" name=""/>
        <p:cNvGrpSpPr/>
        <p:nvPr/>
      </p:nvGrpSpPr>
      <p:grpSpPr>
        <a:xfrm>
          <a:off x="0" y="0"/>
          <a:ext cx="0" cy="0"/>
          <a:chOff x="0" y="0"/>
          <a:chExt cx="0" cy="0"/>
        </a:xfrm>
      </p:grpSpPr>
      <p:sp>
        <p:nvSpPr>
          <p:cNvPr id="2" name="Titre 1"/>
          <p:cNvSpPr>
            <a:spLocks noGrp="1"/>
          </p:cNvSpPr>
          <p:nvPr>
            <p:ph type="title"/>
          </p:nvPr>
        </p:nvSpPr>
        <p:spPr>
          <a:xfrm>
            <a:off x="498660" y="477839"/>
            <a:ext cx="1372343" cy="5391150"/>
          </a:xfrm>
          <a:solidFill>
            <a:schemeClr val="accent2"/>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363303161"/>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preserve="1" userDrawn="1">
  <p:cSld name="Texte_Titre horizontal_brique">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E04F39"/>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502995419"/>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preserve="1" userDrawn="1">
  <p:cSld name="Texte_Titre horizontal_rose">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E11A81"/>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289702320"/>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preserve="1" userDrawn="1">
  <p:cSld name="Texte_Titre horizontal_parme">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chemeClr val="accent5"/>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661602982"/>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preserve="1" userDrawn="1">
  <p:cSld name="Texte_Titre horizontal_vertclair">
    <p:spTree>
      <p:nvGrpSpPr>
        <p:cNvPr id="1" name=""/>
        <p:cNvGrpSpPr/>
        <p:nvPr/>
      </p:nvGrpSpPr>
      <p:grpSpPr>
        <a:xfrm>
          <a:off x="0" y="0"/>
          <a:ext cx="0" cy="0"/>
          <a:chOff x="0" y="0"/>
          <a:chExt cx="0" cy="0"/>
        </a:xfrm>
      </p:grpSpPr>
      <p:sp>
        <p:nvSpPr>
          <p:cNvPr id="2" name="Titre 1"/>
          <p:cNvSpPr>
            <a:spLocks noGrp="1"/>
          </p:cNvSpPr>
          <p:nvPr>
            <p:ph type="title"/>
          </p:nvPr>
        </p:nvSpPr>
        <p:spPr>
          <a:xfrm>
            <a:off x="498660" y="477839"/>
            <a:ext cx="1372343" cy="5391150"/>
          </a:xfrm>
          <a:solidFill>
            <a:schemeClr val="accent6"/>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015528277"/>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 name="Espace réservé du texte 2"/>
          <p:cNvSpPr>
            <a:spLocks noGrp="1"/>
          </p:cNvSpPr>
          <p:nvPr>
            <p:ph type="body" sz="quarter" idx="29" hasCustomPrompt="1"/>
          </p:nvPr>
        </p:nvSpPr>
        <p:spPr>
          <a:xfrm>
            <a:off x="1663700" y="1155700"/>
            <a:ext cx="7632700" cy="3644900"/>
          </a:xfrm>
        </p:spPr>
        <p:txBody>
          <a:bodyPr>
            <a:normAutofit/>
          </a:bodyPr>
          <a:lstStyle>
            <a:lvl1pPr>
              <a:defRPr lang="fr-FR" sz="3800" b="0"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143211501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preserve="1" userDrawn="1">
  <p:cSld name="Citation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572" y="1813353"/>
            <a:ext cx="1513490" cy="1518603"/>
          </a:xfrm>
          <a:prstGeom prst="rect">
            <a:avLst/>
          </a:prstGeom>
        </p:spPr>
      </p:pic>
    </p:spTree>
    <p:extLst>
      <p:ext uri="{BB962C8B-B14F-4D97-AF65-F5344CB8AC3E}">
        <p14:creationId xmlns:p14="http://schemas.microsoft.com/office/powerpoint/2010/main" val="2914169722"/>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preserve="1" userDrawn="1">
  <p:cSld name="Citation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0"/>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2661756000"/>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preserve="1" userDrawn="1">
  <p:cSld name="Citation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403210315"/>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preserve="1" userDrawn="1">
  <p:cSld name="Citation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580350431"/>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preserve="1" userDrawn="1">
  <p:cSld name="Citation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2458594035"/>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preserve="1" userDrawn="1">
  <p:cSld name="Citation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3" name="Espace réservé du texte 2"/>
          <p:cNvSpPr>
            <a:spLocks noGrp="1"/>
          </p:cNvSpPr>
          <p:nvPr>
            <p:ph type="body" sz="quarter" idx="29" hasCustomPrompt="1"/>
          </p:nvPr>
        </p:nvSpPr>
        <p:spPr>
          <a:xfrm>
            <a:off x="1285326"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3227255091"/>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preserve="1" userDrawn="1">
  <p:cSld name="Citation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3" name="Espace réservé du texte 2"/>
          <p:cNvSpPr>
            <a:spLocks noGrp="1"/>
          </p:cNvSpPr>
          <p:nvPr>
            <p:ph type="body" sz="quarter" idx="29" hasCustomPrompt="1"/>
          </p:nvPr>
        </p:nvSpPr>
        <p:spPr>
          <a:xfrm>
            <a:off x="1285326"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162402495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1" y="1437861"/>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5"/>
            <a:ext cx="7156450"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2113922526"/>
      </p:ext>
    </p:extLst>
  </p:cSld>
  <p:clrMapOvr>
    <a:masterClrMapping/>
  </p:clrMapOvr>
  <p:timing>
    <p:tnLst>
      <p:par>
        <p:cTn id="1" dur="indefinite" restart="never" nodeType="tmRoot"/>
      </p:par>
    </p:tnLst>
  </p:timing>
</p:sldLayout>
</file>

<file path=ppt/slideLayouts/slideLayout721.xml><?xml version="1.0" encoding="utf-8"?>
<p:sldLayout xmlns:a="http://schemas.openxmlformats.org/drawingml/2006/main" xmlns:r="http://schemas.openxmlformats.org/officeDocument/2006/relationships" xmlns:p="http://schemas.openxmlformats.org/presentationml/2006/main"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14"/>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84"/>
            <a:ext cx="2880000" cy="1299879"/>
          </a:xfrm>
        </p:spPr>
        <p:txBody>
          <a:bodyPr anchor="t"/>
          <a:lstStyle>
            <a:lvl1pPr marL="0" indent="0">
              <a:buNone/>
              <a:defRPr sz="8800" b="1">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900" b="1" cap="all" baseline="0">
                <a:solidFill>
                  <a:schemeClr val="bg1"/>
                </a:solidFill>
              </a:defRPr>
            </a:lvl1pPr>
            <a:lvl2pPr marL="456747" indent="0">
              <a:buNone/>
              <a:defRPr sz="2000" b="1"/>
            </a:lvl2pPr>
            <a:lvl3pPr marL="913538" indent="0">
              <a:buNone/>
              <a:defRPr sz="1900" b="1"/>
            </a:lvl3pPr>
            <a:lvl4pPr marL="1370308" indent="0">
              <a:buNone/>
              <a:defRPr sz="1600" b="1"/>
            </a:lvl4pPr>
            <a:lvl5pPr marL="1827077" indent="0">
              <a:buNone/>
              <a:defRPr sz="1600" b="1"/>
            </a:lvl5pPr>
            <a:lvl6pPr marL="2283870" indent="0">
              <a:buNone/>
              <a:defRPr sz="1600" b="1"/>
            </a:lvl6pPr>
            <a:lvl7pPr marL="2740614" indent="0">
              <a:buNone/>
              <a:defRPr sz="1600" b="1"/>
            </a:lvl7pPr>
            <a:lvl8pPr marL="3197360" indent="0">
              <a:buNone/>
              <a:defRPr sz="1600" b="1"/>
            </a:lvl8pPr>
            <a:lvl9pPr marL="3654107"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41529964"/>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CAD05EE-24ED-48BA-BC26-38AE939FBC53}" type="datetimeFigureOut">
              <a:rPr lang="fr-FR" smtClean="0"/>
              <a:t>19/11/2025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7558733-0630-4F46-AD4A-1AB0BF68F6D0}" type="slidenum">
              <a:rPr lang="fr-FR" smtClean="0"/>
              <a:t>‹N°›</a:t>
            </a:fld>
            <a:endParaRPr lang="fr-FR"/>
          </a:p>
        </p:txBody>
      </p:sp>
    </p:spTree>
    <p:extLst>
      <p:ext uri="{BB962C8B-B14F-4D97-AF65-F5344CB8AC3E}">
        <p14:creationId xmlns:p14="http://schemas.microsoft.com/office/powerpoint/2010/main" val="1060870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42" Type="http://schemas.openxmlformats.org/officeDocument/2006/relationships/slideLayout" Target="../slideLayouts/slideLayout72.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41" Type="http://schemas.openxmlformats.org/officeDocument/2006/relationships/slideLayout" Target="../slideLayouts/slideLayout71.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4" Type="http://schemas.openxmlformats.org/officeDocument/2006/relationships/image" Target="../media/image1.pn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43" Type="http://schemas.openxmlformats.org/officeDocument/2006/relationships/theme" Target="../theme/theme2.xml"/><Relationship Id="rId8" Type="http://schemas.openxmlformats.org/officeDocument/2006/relationships/slideLayout" Target="../slideLayouts/slideLayout38.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slideLayout" Target="../slideLayouts/slideLayout111.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slideLayout" Target="../slideLayouts/slideLayout114.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slideLayout" Target="../slideLayouts/slideLayout109.xml"/><Relationship Id="rId40" Type="http://schemas.openxmlformats.org/officeDocument/2006/relationships/slideLayout" Target="../slideLayouts/slideLayout112.xml"/><Relationship Id="rId45" Type="http://schemas.openxmlformats.org/officeDocument/2006/relationships/image" Target="../media/image1.png"/><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4" Type="http://schemas.openxmlformats.org/officeDocument/2006/relationships/theme" Target="../theme/theme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43" Type="http://schemas.openxmlformats.org/officeDocument/2006/relationships/slideLayout" Target="../slideLayouts/slideLayout115.xml"/><Relationship Id="rId8" Type="http://schemas.openxmlformats.org/officeDocument/2006/relationships/slideLayout" Target="../slideLayouts/slideLayout80.xml"/><Relationship Id="rId3" Type="http://schemas.openxmlformats.org/officeDocument/2006/relationships/slideLayout" Target="../slideLayouts/slideLayout75.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slideLayout" Target="../slideLayouts/slideLayout110.xml"/><Relationship Id="rId20" Type="http://schemas.openxmlformats.org/officeDocument/2006/relationships/slideLayout" Target="../slideLayouts/slideLayout92.xml"/><Relationship Id="rId41" Type="http://schemas.openxmlformats.org/officeDocument/2006/relationships/slideLayout" Target="../slideLayouts/slideLayout11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slideLayout" Target="../slideLayouts/slideLayout141.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34" Type="http://schemas.openxmlformats.org/officeDocument/2006/relationships/image" Target="../media/image1.png"/><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theme" Target="../theme/theme4.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slideLayout" Target="../slideLayouts/slideLayout144.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slideLayout" Target="../slideLayouts/slideLayout139.xml"/><Relationship Id="rId32" Type="http://schemas.openxmlformats.org/officeDocument/2006/relationships/slideLayout" Target="../slideLayouts/slideLayout147.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31" Type="http://schemas.openxmlformats.org/officeDocument/2006/relationships/slideLayout" Target="../slideLayouts/slideLayout146.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30" Type="http://schemas.openxmlformats.org/officeDocument/2006/relationships/slideLayout" Target="../slideLayouts/slideLayout145.xml"/><Relationship Id="rId8" Type="http://schemas.openxmlformats.org/officeDocument/2006/relationships/slideLayout" Target="../slideLayouts/slideLayout1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6.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image" Target="../media/image5.png"/><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theme" Target="../theme/theme5.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6.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image" Target="../media/image5.png"/><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theme" Target="../theme/theme6.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75.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image" Target="../media/image6.png"/><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image" Target="../media/image5.png"/><Relationship Id="rId5" Type="http://schemas.openxmlformats.org/officeDocument/2006/relationships/slideLayout" Target="../slideLayouts/slideLayout172.xml"/><Relationship Id="rId10" Type="http://schemas.openxmlformats.org/officeDocument/2006/relationships/theme" Target="../theme/theme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image" Target="../media/image6.png"/><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image" Target="../media/image5.png"/><Relationship Id="rId5" Type="http://schemas.openxmlformats.org/officeDocument/2006/relationships/slideLayout" Target="../slideLayouts/slideLayout181.xml"/><Relationship Id="rId10" Type="http://schemas.openxmlformats.org/officeDocument/2006/relationships/theme" Target="../theme/theme8.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93.xml"/><Relationship Id="rId3" Type="http://schemas.openxmlformats.org/officeDocument/2006/relationships/slideLayout" Target="../slideLayouts/slideLayout188.xml"/><Relationship Id="rId7" Type="http://schemas.openxmlformats.org/officeDocument/2006/relationships/slideLayout" Target="../slideLayouts/slideLayout192.xml"/><Relationship Id="rId12" Type="http://schemas.openxmlformats.org/officeDocument/2006/relationships/image" Target="../media/image6.png"/><Relationship Id="rId2" Type="http://schemas.openxmlformats.org/officeDocument/2006/relationships/slideLayout" Target="../slideLayouts/slideLayout187.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image" Target="../media/image5.png"/><Relationship Id="rId5" Type="http://schemas.openxmlformats.org/officeDocument/2006/relationships/slideLayout" Target="../slideLayouts/slideLayout190.xml"/><Relationship Id="rId10" Type="http://schemas.openxmlformats.org/officeDocument/2006/relationships/theme" Target="../theme/theme9.xml"/><Relationship Id="rId4" Type="http://schemas.openxmlformats.org/officeDocument/2006/relationships/slideLayout" Target="../slideLayouts/slideLayout189.xml"/><Relationship Id="rId9" Type="http://schemas.openxmlformats.org/officeDocument/2006/relationships/slideLayout" Target="../slideLayouts/slideLayout1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02.xml"/><Relationship Id="rId3" Type="http://schemas.openxmlformats.org/officeDocument/2006/relationships/slideLayout" Target="../slideLayouts/slideLayout197.xml"/><Relationship Id="rId7" Type="http://schemas.openxmlformats.org/officeDocument/2006/relationships/slideLayout" Target="../slideLayouts/slideLayout201.xml"/><Relationship Id="rId12" Type="http://schemas.openxmlformats.org/officeDocument/2006/relationships/image" Target="../media/image6.png"/><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image" Target="../media/image5.png"/><Relationship Id="rId5" Type="http://schemas.openxmlformats.org/officeDocument/2006/relationships/slideLayout" Target="../slideLayouts/slideLayout199.xml"/><Relationship Id="rId10" Type="http://schemas.openxmlformats.org/officeDocument/2006/relationships/theme" Target="../theme/theme10.xml"/><Relationship Id="rId4" Type="http://schemas.openxmlformats.org/officeDocument/2006/relationships/slideLayout" Target="../slideLayouts/slideLayout198.xml"/><Relationship Id="rId9" Type="http://schemas.openxmlformats.org/officeDocument/2006/relationships/slideLayout" Target="../slideLayouts/slideLayout20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11.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image" Target="../media/image6.png"/><Relationship Id="rId5" Type="http://schemas.openxmlformats.org/officeDocument/2006/relationships/slideLayout" Target="../slideLayouts/slideLayout208.xml"/><Relationship Id="rId10" Type="http://schemas.openxmlformats.org/officeDocument/2006/relationships/image" Target="../media/image5.png"/><Relationship Id="rId4" Type="http://schemas.openxmlformats.org/officeDocument/2006/relationships/slideLayout" Target="../slideLayouts/slideLayout207.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9.xml"/><Relationship Id="rId3" Type="http://schemas.openxmlformats.org/officeDocument/2006/relationships/slideLayout" Target="../slideLayouts/slideLayout214.xml"/><Relationship Id="rId7" Type="http://schemas.openxmlformats.org/officeDocument/2006/relationships/slideLayout" Target="../slideLayouts/slideLayout218.xml"/><Relationship Id="rId2" Type="http://schemas.openxmlformats.org/officeDocument/2006/relationships/slideLayout" Target="../slideLayouts/slideLayout213.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image" Target="../media/image6.png"/><Relationship Id="rId5" Type="http://schemas.openxmlformats.org/officeDocument/2006/relationships/slideLayout" Target="../slideLayouts/slideLayout216.xml"/><Relationship Id="rId10" Type="http://schemas.openxmlformats.org/officeDocument/2006/relationships/image" Target="../media/image5.png"/><Relationship Id="rId4" Type="http://schemas.openxmlformats.org/officeDocument/2006/relationships/slideLayout" Target="../slideLayouts/slideLayout215.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7.xml"/><Relationship Id="rId13" Type="http://schemas.openxmlformats.org/officeDocument/2006/relationships/image" Target="../media/image6.png"/><Relationship Id="rId3" Type="http://schemas.openxmlformats.org/officeDocument/2006/relationships/slideLayout" Target="../slideLayouts/slideLayout222.xml"/><Relationship Id="rId7" Type="http://schemas.openxmlformats.org/officeDocument/2006/relationships/slideLayout" Target="../slideLayouts/slideLayout226.xml"/><Relationship Id="rId12" Type="http://schemas.openxmlformats.org/officeDocument/2006/relationships/image" Target="../media/image5.png"/><Relationship Id="rId2" Type="http://schemas.openxmlformats.org/officeDocument/2006/relationships/slideLayout" Target="../slideLayouts/slideLayout221.xml"/><Relationship Id="rId1" Type="http://schemas.openxmlformats.org/officeDocument/2006/relationships/slideLayout" Target="../slideLayouts/slideLayout220.xml"/><Relationship Id="rId6" Type="http://schemas.openxmlformats.org/officeDocument/2006/relationships/slideLayout" Target="../slideLayouts/slideLayout225.xml"/><Relationship Id="rId11" Type="http://schemas.openxmlformats.org/officeDocument/2006/relationships/theme" Target="../theme/theme13.xml"/><Relationship Id="rId5" Type="http://schemas.openxmlformats.org/officeDocument/2006/relationships/slideLayout" Target="../slideLayouts/slideLayout224.xml"/><Relationship Id="rId10" Type="http://schemas.openxmlformats.org/officeDocument/2006/relationships/slideLayout" Target="../slideLayouts/slideLayout229.xml"/><Relationship Id="rId4" Type="http://schemas.openxmlformats.org/officeDocument/2006/relationships/slideLayout" Target="../slideLayouts/slideLayout223.xml"/><Relationship Id="rId9" Type="http://schemas.openxmlformats.org/officeDocument/2006/relationships/slideLayout" Target="../slideLayouts/slideLayout22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slideLayout" Target="../slideLayouts/slideLayout242.xml"/><Relationship Id="rId18" Type="http://schemas.openxmlformats.org/officeDocument/2006/relationships/slideLayout" Target="../slideLayouts/slideLayout247.xml"/><Relationship Id="rId26" Type="http://schemas.openxmlformats.org/officeDocument/2006/relationships/slideLayout" Target="../slideLayouts/slideLayout255.xml"/><Relationship Id="rId3" Type="http://schemas.openxmlformats.org/officeDocument/2006/relationships/slideLayout" Target="../slideLayouts/slideLayout232.xml"/><Relationship Id="rId21" Type="http://schemas.openxmlformats.org/officeDocument/2006/relationships/slideLayout" Target="../slideLayouts/slideLayout250.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17" Type="http://schemas.openxmlformats.org/officeDocument/2006/relationships/slideLayout" Target="../slideLayouts/slideLayout246.xml"/><Relationship Id="rId25" Type="http://schemas.openxmlformats.org/officeDocument/2006/relationships/slideLayout" Target="../slideLayouts/slideLayout254.xml"/><Relationship Id="rId2" Type="http://schemas.openxmlformats.org/officeDocument/2006/relationships/slideLayout" Target="../slideLayouts/slideLayout231.xml"/><Relationship Id="rId16" Type="http://schemas.openxmlformats.org/officeDocument/2006/relationships/slideLayout" Target="../slideLayouts/slideLayout245.xml"/><Relationship Id="rId20" Type="http://schemas.openxmlformats.org/officeDocument/2006/relationships/slideLayout" Target="../slideLayouts/slideLayout249.xml"/><Relationship Id="rId29" Type="http://schemas.openxmlformats.org/officeDocument/2006/relationships/slideLayout" Target="../slideLayouts/slideLayout258.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24" Type="http://schemas.openxmlformats.org/officeDocument/2006/relationships/slideLayout" Target="../slideLayouts/slideLayout253.xml"/><Relationship Id="rId32" Type="http://schemas.openxmlformats.org/officeDocument/2006/relationships/image" Target="../media/image1.png"/><Relationship Id="rId5" Type="http://schemas.openxmlformats.org/officeDocument/2006/relationships/slideLayout" Target="../slideLayouts/slideLayout234.xml"/><Relationship Id="rId15" Type="http://schemas.openxmlformats.org/officeDocument/2006/relationships/slideLayout" Target="../slideLayouts/slideLayout244.xml"/><Relationship Id="rId23" Type="http://schemas.openxmlformats.org/officeDocument/2006/relationships/slideLayout" Target="../slideLayouts/slideLayout252.xml"/><Relationship Id="rId28" Type="http://schemas.openxmlformats.org/officeDocument/2006/relationships/slideLayout" Target="../slideLayouts/slideLayout257.xml"/><Relationship Id="rId10" Type="http://schemas.openxmlformats.org/officeDocument/2006/relationships/slideLayout" Target="../slideLayouts/slideLayout239.xml"/><Relationship Id="rId19" Type="http://schemas.openxmlformats.org/officeDocument/2006/relationships/slideLayout" Target="../slideLayouts/slideLayout248.xml"/><Relationship Id="rId31" Type="http://schemas.openxmlformats.org/officeDocument/2006/relationships/theme" Target="../theme/theme14.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slideLayout" Target="../slideLayouts/slideLayout243.xml"/><Relationship Id="rId22" Type="http://schemas.openxmlformats.org/officeDocument/2006/relationships/slideLayout" Target="../slideLayouts/slideLayout251.xml"/><Relationship Id="rId27" Type="http://schemas.openxmlformats.org/officeDocument/2006/relationships/slideLayout" Target="../slideLayouts/slideLayout256.xml"/><Relationship Id="rId30" Type="http://schemas.openxmlformats.org/officeDocument/2006/relationships/slideLayout" Target="../slideLayouts/slideLayout259.xml"/></Relationships>
</file>

<file path=ppt/slideMasters/_rels/slideMaster15.xml.rels><?xml version="1.0" encoding="UTF-8" standalone="yes"?>
<Relationships xmlns="http://schemas.openxmlformats.org/package/2006/relationships"><Relationship Id="rId26" Type="http://schemas.openxmlformats.org/officeDocument/2006/relationships/slideLayout" Target="../slideLayouts/slideLayout285.xml"/><Relationship Id="rId21" Type="http://schemas.openxmlformats.org/officeDocument/2006/relationships/slideLayout" Target="../slideLayouts/slideLayout280.xml"/><Relationship Id="rId42" Type="http://schemas.openxmlformats.org/officeDocument/2006/relationships/slideLayout" Target="../slideLayouts/slideLayout301.xml"/><Relationship Id="rId47" Type="http://schemas.openxmlformats.org/officeDocument/2006/relationships/slideLayout" Target="../slideLayouts/slideLayout306.xml"/><Relationship Id="rId63" Type="http://schemas.openxmlformats.org/officeDocument/2006/relationships/slideLayout" Target="../slideLayouts/slideLayout322.xml"/><Relationship Id="rId68" Type="http://schemas.openxmlformats.org/officeDocument/2006/relationships/slideLayout" Target="../slideLayouts/slideLayout327.xml"/><Relationship Id="rId84" Type="http://schemas.openxmlformats.org/officeDocument/2006/relationships/slideLayout" Target="../slideLayouts/slideLayout343.xml"/><Relationship Id="rId89" Type="http://schemas.openxmlformats.org/officeDocument/2006/relationships/slideLayout" Target="../slideLayouts/slideLayout348.xml"/><Relationship Id="rId16" Type="http://schemas.openxmlformats.org/officeDocument/2006/relationships/slideLayout" Target="../slideLayouts/slideLayout275.xml"/><Relationship Id="rId11" Type="http://schemas.openxmlformats.org/officeDocument/2006/relationships/slideLayout" Target="../slideLayouts/slideLayout270.xml"/><Relationship Id="rId32" Type="http://schemas.openxmlformats.org/officeDocument/2006/relationships/slideLayout" Target="../slideLayouts/slideLayout291.xml"/><Relationship Id="rId37" Type="http://schemas.openxmlformats.org/officeDocument/2006/relationships/slideLayout" Target="../slideLayouts/slideLayout296.xml"/><Relationship Id="rId53" Type="http://schemas.openxmlformats.org/officeDocument/2006/relationships/slideLayout" Target="../slideLayouts/slideLayout312.xml"/><Relationship Id="rId58" Type="http://schemas.openxmlformats.org/officeDocument/2006/relationships/slideLayout" Target="../slideLayouts/slideLayout317.xml"/><Relationship Id="rId74" Type="http://schemas.openxmlformats.org/officeDocument/2006/relationships/slideLayout" Target="../slideLayouts/slideLayout333.xml"/><Relationship Id="rId79" Type="http://schemas.openxmlformats.org/officeDocument/2006/relationships/slideLayout" Target="../slideLayouts/slideLayout338.xml"/><Relationship Id="rId5" Type="http://schemas.openxmlformats.org/officeDocument/2006/relationships/slideLayout" Target="../slideLayouts/slideLayout264.xml"/><Relationship Id="rId90" Type="http://schemas.openxmlformats.org/officeDocument/2006/relationships/slideLayout" Target="../slideLayouts/slideLayout349.xml"/><Relationship Id="rId14" Type="http://schemas.openxmlformats.org/officeDocument/2006/relationships/slideLayout" Target="../slideLayouts/slideLayout273.xml"/><Relationship Id="rId22" Type="http://schemas.openxmlformats.org/officeDocument/2006/relationships/slideLayout" Target="../slideLayouts/slideLayout281.xml"/><Relationship Id="rId27" Type="http://schemas.openxmlformats.org/officeDocument/2006/relationships/slideLayout" Target="../slideLayouts/slideLayout286.xml"/><Relationship Id="rId30" Type="http://schemas.openxmlformats.org/officeDocument/2006/relationships/slideLayout" Target="../slideLayouts/slideLayout289.xml"/><Relationship Id="rId35" Type="http://schemas.openxmlformats.org/officeDocument/2006/relationships/slideLayout" Target="../slideLayouts/slideLayout294.xml"/><Relationship Id="rId43" Type="http://schemas.openxmlformats.org/officeDocument/2006/relationships/slideLayout" Target="../slideLayouts/slideLayout302.xml"/><Relationship Id="rId48" Type="http://schemas.openxmlformats.org/officeDocument/2006/relationships/slideLayout" Target="../slideLayouts/slideLayout307.xml"/><Relationship Id="rId56" Type="http://schemas.openxmlformats.org/officeDocument/2006/relationships/slideLayout" Target="../slideLayouts/slideLayout315.xml"/><Relationship Id="rId64" Type="http://schemas.openxmlformats.org/officeDocument/2006/relationships/slideLayout" Target="../slideLayouts/slideLayout323.xml"/><Relationship Id="rId69" Type="http://schemas.openxmlformats.org/officeDocument/2006/relationships/slideLayout" Target="../slideLayouts/slideLayout328.xml"/><Relationship Id="rId77" Type="http://schemas.openxmlformats.org/officeDocument/2006/relationships/slideLayout" Target="../slideLayouts/slideLayout336.xml"/><Relationship Id="rId8" Type="http://schemas.openxmlformats.org/officeDocument/2006/relationships/slideLayout" Target="../slideLayouts/slideLayout267.xml"/><Relationship Id="rId51" Type="http://schemas.openxmlformats.org/officeDocument/2006/relationships/slideLayout" Target="../slideLayouts/slideLayout310.xml"/><Relationship Id="rId72" Type="http://schemas.openxmlformats.org/officeDocument/2006/relationships/slideLayout" Target="../slideLayouts/slideLayout331.xml"/><Relationship Id="rId80" Type="http://schemas.openxmlformats.org/officeDocument/2006/relationships/slideLayout" Target="../slideLayouts/slideLayout339.xml"/><Relationship Id="rId85" Type="http://schemas.openxmlformats.org/officeDocument/2006/relationships/slideLayout" Target="../slideLayouts/slideLayout344.xml"/><Relationship Id="rId3" Type="http://schemas.openxmlformats.org/officeDocument/2006/relationships/slideLayout" Target="../slideLayouts/slideLayout262.xml"/><Relationship Id="rId12" Type="http://schemas.openxmlformats.org/officeDocument/2006/relationships/slideLayout" Target="../slideLayouts/slideLayout271.xml"/><Relationship Id="rId17" Type="http://schemas.openxmlformats.org/officeDocument/2006/relationships/slideLayout" Target="../slideLayouts/slideLayout276.xml"/><Relationship Id="rId25" Type="http://schemas.openxmlformats.org/officeDocument/2006/relationships/slideLayout" Target="../slideLayouts/slideLayout284.xml"/><Relationship Id="rId33" Type="http://schemas.openxmlformats.org/officeDocument/2006/relationships/slideLayout" Target="../slideLayouts/slideLayout292.xml"/><Relationship Id="rId38" Type="http://schemas.openxmlformats.org/officeDocument/2006/relationships/slideLayout" Target="../slideLayouts/slideLayout297.xml"/><Relationship Id="rId46" Type="http://schemas.openxmlformats.org/officeDocument/2006/relationships/slideLayout" Target="../slideLayouts/slideLayout305.xml"/><Relationship Id="rId59" Type="http://schemas.openxmlformats.org/officeDocument/2006/relationships/slideLayout" Target="../slideLayouts/slideLayout318.xml"/><Relationship Id="rId67" Type="http://schemas.openxmlformats.org/officeDocument/2006/relationships/slideLayout" Target="../slideLayouts/slideLayout326.xml"/><Relationship Id="rId20" Type="http://schemas.openxmlformats.org/officeDocument/2006/relationships/slideLayout" Target="../slideLayouts/slideLayout279.xml"/><Relationship Id="rId41" Type="http://schemas.openxmlformats.org/officeDocument/2006/relationships/slideLayout" Target="../slideLayouts/slideLayout300.xml"/><Relationship Id="rId54" Type="http://schemas.openxmlformats.org/officeDocument/2006/relationships/slideLayout" Target="../slideLayouts/slideLayout313.xml"/><Relationship Id="rId62" Type="http://schemas.openxmlformats.org/officeDocument/2006/relationships/slideLayout" Target="../slideLayouts/slideLayout321.xml"/><Relationship Id="rId70" Type="http://schemas.openxmlformats.org/officeDocument/2006/relationships/slideLayout" Target="../slideLayouts/slideLayout329.xml"/><Relationship Id="rId75" Type="http://schemas.openxmlformats.org/officeDocument/2006/relationships/slideLayout" Target="../slideLayouts/slideLayout334.xml"/><Relationship Id="rId83" Type="http://schemas.openxmlformats.org/officeDocument/2006/relationships/slideLayout" Target="../slideLayouts/slideLayout342.xml"/><Relationship Id="rId88" Type="http://schemas.openxmlformats.org/officeDocument/2006/relationships/slideLayout" Target="../slideLayouts/slideLayout347.xml"/><Relationship Id="rId91" Type="http://schemas.openxmlformats.org/officeDocument/2006/relationships/theme" Target="../theme/theme15.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5" Type="http://schemas.openxmlformats.org/officeDocument/2006/relationships/slideLayout" Target="../slideLayouts/slideLayout274.xml"/><Relationship Id="rId23" Type="http://schemas.openxmlformats.org/officeDocument/2006/relationships/slideLayout" Target="../slideLayouts/slideLayout282.xml"/><Relationship Id="rId28" Type="http://schemas.openxmlformats.org/officeDocument/2006/relationships/slideLayout" Target="../slideLayouts/slideLayout287.xml"/><Relationship Id="rId36" Type="http://schemas.openxmlformats.org/officeDocument/2006/relationships/slideLayout" Target="../slideLayouts/slideLayout295.xml"/><Relationship Id="rId49" Type="http://schemas.openxmlformats.org/officeDocument/2006/relationships/slideLayout" Target="../slideLayouts/slideLayout308.xml"/><Relationship Id="rId57" Type="http://schemas.openxmlformats.org/officeDocument/2006/relationships/slideLayout" Target="../slideLayouts/slideLayout316.xml"/><Relationship Id="rId10" Type="http://schemas.openxmlformats.org/officeDocument/2006/relationships/slideLayout" Target="../slideLayouts/slideLayout269.xml"/><Relationship Id="rId31" Type="http://schemas.openxmlformats.org/officeDocument/2006/relationships/slideLayout" Target="../slideLayouts/slideLayout290.xml"/><Relationship Id="rId44" Type="http://schemas.openxmlformats.org/officeDocument/2006/relationships/slideLayout" Target="../slideLayouts/slideLayout303.xml"/><Relationship Id="rId52" Type="http://schemas.openxmlformats.org/officeDocument/2006/relationships/slideLayout" Target="../slideLayouts/slideLayout311.xml"/><Relationship Id="rId60" Type="http://schemas.openxmlformats.org/officeDocument/2006/relationships/slideLayout" Target="../slideLayouts/slideLayout319.xml"/><Relationship Id="rId65" Type="http://schemas.openxmlformats.org/officeDocument/2006/relationships/slideLayout" Target="../slideLayouts/slideLayout324.xml"/><Relationship Id="rId73" Type="http://schemas.openxmlformats.org/officeDocument/2006/relationships/slideLayout" Target="../slideLayouts/slideLayout332.xml"/><Relationship Id="rId78" Type="http://schemas.openxmlformats.org/officeDocument/2006/relationships/slideLayout" Target="../slideLayouts/slideLayout337.xml"/><Relationship Id="rId81" Type="http://schemas.openxmlformats.org/officeDocument/2006/relationships/slideLayout" Target="../slideLayouts/slideLayout340.xml"/><Relationship Id="rId86" Type="http://schemas.openxmlformats.org/officeDocument/2006/relationships/slideLayout" Target="../slideLayouts/slideLayout345.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3" Type="http://schemas.openxmlformats.org/officeDocument/2006/relationships/slideLayout" Target="../slideLayouts/slideLayout272.xml"/><Relationship Id="rId18" Type="http://schemas.openxmlformats.org/officeDocument/2006/relationships/slideLayout" Target="../slideLayouts/slideLayout277.xml"/><Relationship Id="rId39" Type="http://schemas.openxmlformats.org/officeDocument/2006/relationships/slideLayout" Target="../slideLayouts/slideLayout298.xml"/><Relationship Id="rId34" Type="http://schemas.openxmlformats.org/officeDocument/2006/relationships/slideLayout" Target="../slideLayouts/slideLayout293.xml"/><Relationship Id="rId50" Type="http://schemas.openxmlformats.org/officeDocument/2006/relationships/slideLayout" Target="../slideLayouts/slideLayout309.xml"/><Relationship Id="rId55" Type="http://schemas.openxmlformats.org/officeDocument/2006/relationships/slideLayout" Target="../slideLayouts/slideLayout314.xml"/><Relationship Id="rId76" Type="http://schemas.openxmlformats.org/officeDocument/2006/relationships/slideLayout" Target="../slideLayouts/slideLayout335.xml"/><Relationship Id="rId7" Type="http://schemas.openxmlformats.org/officeDocument/2006/relationships/slideLayout" Target="../slideLayouts/slideLayout266.xml"/><Relationship Id="rId71" Type="http://schemas.openxmlformats.org/officeDocument/2006/relationships/slideLayout" Target="../slideLayouts/slideLayout330.xml"/><Relationship Id="rId92" Type="http://schemas.openxmlformats.org/officeDocument/2006/relationships/image" Target="../media/image13.png"/><Relationship Id="rId2" Type="http://schemas.openxmlformats.org/officeDocument/2006/relationships/slideLayout" Target="../slideLayouts/slideLayout261.xml"/><Relationship Id="rId29" Type="http://schemas.openxmlformats.org/officeDocument/2006/relationships/slideLayout" Target="../slideLayouts/slideLayout288.xml"/><Relationship Id="rId24" Type="http://schemas.openxmlformats.org/officeDocument/2006/relationships/slideLayout" Target="../slideLayouts/slideLayout283.xml"/><Relationship Id="rId40" Type="http://schemas.openxmlformats.org/officeDocument/2006/relationships/slideLayout" Target="../slideLayouts/slideLayout299.xml"/><Relationship Id="rId45" Type="http://schemas.openxmlformats.org/officeDocument/2006/relationships/slideLayout" Target="../slideLayouts/slideLayout304.xml"/><Relationship Id="rId66" Type="http://schemas.openxmlformats.org/officeDocument/2006/relationships/slideLayout" Target="../slideLayouts/slideLayout325.xml"/><Relationship Id="rId87" Type="http://schemas.openxmlformats.org/officeDocument/2006/relationships/slideLayout" Target="../slideLayouts/slideLayout346.xml"/><Relationship Id="rId61" Type="http://schemas.openxmlformats.org/officeDocument/2006/relationships/slideLayout" Target="../slideLayouts/slideLayout320.xml"/><Relationship Id="rId82" Type="http://schemas.openxmlformats.org/officeDocument/2006/relationships/slideLayout" Target="../slideLayouts/slideLayout341.xml"/><Relationship Id="rId19" Type="http://schemas.openxmlformats.org/officeDocument/2006/relationships/slideLayout" Target="../slideLayouts/slideLayout278.xml"/></Relationships>
</file>

<file path=ppt/slideMasters/_rels/slideMaster16.xml.rels><?xml version="1.0" encoding="UTF-8" standalone="yes"?>
<Relationships xmlns="http://schemas.openxmlformats.org/package/2006/relationships"><Relationship Id="rId26" Type="http://schemas.openxmlformats.org/officeDocument/2006/relationships/slideLayout" Target="../slideLayouts/slideLayout375.xml"/><Relationship Id="rId21" Type="http://schemas.openxmlformats.org/officeDocument/2006/relationships/slideLayout" Target="../slideLayouts/slideLayout370.xml"/><Relationship Id="rId42" Type="http://schemas.openxmlformats.org/officeDocument/2006/relationships/slideLayout" Target="../slideLayouts/slideLayout391.xml"/><Relationship Id="rId47" Type="http://schemas.openxmlformats.org/officeDocument/2006/relationships/slideLayout" Target="../slideLayouts/slideLayout396.xml"/><Relationship Id="rId63" Type="http://schemas.openxmlformats.org/officeDocument/2006/relationships/slideLayout" Target="../slideLayouts/slideLayout412.xml"/><Relationship Id="rId68" Type="http://schemas.openxmlformats.org/officeDocument/2006/relationships/slideLayout" Target="../slideLayouts/slideLayout417.xml"/><Relationship Id="rId84" Type="http://schemas.openxmlformats.org/officeDocument/2006/relationships/slideLayout" Target="../slideLayouts/slideLayout433.xml"/><Relationship Id="rId89" Type="http://schemas.openxmlformats.org/officeDocument/2006/relationships/slideLayout" Target="../slideLayouts/slideLayout438.xml"/><Relationship Id="rId16" Type="http://schemas.openxmlformats.org/officeDocument/2006/relationships/slideLayout" Target="../slideLayouts/slideLayout365.xml"/><Relationship Id="rId11" Type="http://schemas.openxmlformats.org/officeDocument/2006/relationships/slideLayout" Target="../slideLayouts/slideLayout360.xml"/><Relationship Id="rId32" Type="http://schemas.openxmlformats.org/officeDocument/2006/relationships/slideLayout" Target="../slideLayouts/slideLayout381.xml"/><Relationship Id="rId37" Type="http://schemas.openxmlformats.org/officeDocument/2006/relationships/slideLayout" Target="../slideLayouts/slideLayout386.xml"/><Relationship Id="rId53" Type="http://schemas.openxmlformats.org/officeDocument/2006/relationships/slideLayout" Target="../slideLayouts/slideLayout402.xml"/><Relationship Id="rId58" Type="http://schemas.openxmlformats.org/officeDocument/2006/relationships/slideLayout" Target="../slideLayouts/slideLayout407.xml"/><Relationship Id="rId74" Type="http://schemas.openxmlformats.org/officeDocument/2006/relationships/slideLayout" Target="../slideLayouts/slideLayout423.xml"/><Relationship Id="rId79" Type="http://schemas.openxmlformats.org/officeDocument/2006/relationships/slideLayout" Target="../slideLayouts/slideLayout428.xml"/><Relationship Id="rId5" Type="http://schemas.openxmlformats.org/officeDocument/2006/relationships/slideLayout" Target="../slideLayouts/slideLayout354.xml"/><Relationship Id="rId90" Type="http://schemas.openxmlformats.org/officeDocument/2006/relationships/slideLayout" Target="../slideLayouts/slideLayout439.xml"/><Relationship Id="rId14" Type="http://schemas.openxmlformats.org/officeDocument/2006/relationships/slideLayout" Target="../slideLayouts/slideLayout363.xml"/><Relationship Id="rId22" Type="http://schemas.openxmlformats.org/officeDocument/2006/relationships/slideLayout" Target="../slideLayouts/slideLayout371.xml"/><Relationship Id="rId27" Type="http://schemas.openxmlformats.org/officeDocument/2006/relationships/slideLayout" Target="../slideLayouts/slideLayout376.xml"/><Relationship Id="rId30" Type="http://schemas.openxmlformats.org/officeDocument/2006/relationships/slideLayout" Target="../slideLayouts/slideLayout379.xml"/><Relationship Id="rId35" Type="http://schemas.openxmlformats.org/officeDocument/2006/relationships/slideLayout" Target="../slideLayouts/slideLayout384.xml"/><Relationship Id="rId43" Type="http://schemas.openxmlformats.org/officeDocument/2006/relationships/slideLayout" Target="../slideLayouts/slideLayout392.xml"/><Relationship Id="rId48" Type="http://schemas.openxmlformats.org/officeDocument/2006/relationships/slideLayout" Target="../slideLayouts/slideLayout397.xml"/><Relationship Id="rId56" Type="http://schemas.openxmlformats.org/officeDocument/2006/relationships/slideLayout" Target="../slideLayouts/slideLayout405.xml"/><Relationship Id="rId64" Type="http://schemas.openxmlformats.org/officeDocument/2006/relationships/slideLayout" Target="../slideLayouts/slideLayout413.xml"/><Relationship Id="rId69" Type="http://schemas.openxmlformats.org/officeDocument/2006/relationships/slideLayout" Target="../slideLayouts/slideLayout418.xml"/><Relationship Id="rId77" Type="http://schemas.openxmlformats.org/officeDocument/2006/relationships/slideLayout" Target="../slideLayouts/slideLayout426.xml"/><Relationship Id="rId8" Type="http://schemas.openxmlformats.org/officeDocument/2006/relationships/slideLayout" Target="../slideLayouts/slideLayout357.xml"/><Relationship Id="rId51" Type="http://schemas.openxmlformats.org/officeDocument/2006/relationships/slideLayout" Target="../slideLayouts/slideLayout400.xml"/><Relationship Id="rId72" Type="http://schemas.openxmlformats.org/officeDocument/2006/relationships/slideLayout" Target="../slideLayouts/slideLayout421.xml"/><Relationship Id="rId80" Type="http://schemas.openxmlformats.org/officeDocument/2006/relationships/slideLayout" Target="../slideLayouts/slideLayout429.xml"/><Relationship Id="rId85" Type="http://schemas.openxmlformats.org/officeDocument/2006/relationships/slideLayout" Target="../slideLayouts/slideLayout434.xml"/><Relationship Id="rId3" Type="http://schemas.openxmlformats.org/officeDocument/2006/relationships/slideLayout" Target="../slideLayouts/slideLayout352.xml"/><Relationship Id="rId12" Type="http://schemas.openxmlformats.org/officeDocument/2006/relationships/slideLayout" Target="../slideLayouts/slideLayout361.xml"/><Relationship Id="rId17" Type="http://schemas.openxmlformats.org/officeDocument/2006/relationships/slideLayout" Target="../slideLayouts/slideLayout366.xml"/><Relationship Id="rId25" Type="http://schemas.openxmlformats.org/officeDocument/2006/relationships/slideLayout" Target="../slideLayouts/slideLayout374.xml"/><Relationship Id="rId33" Type="http://schemas.openxmlformats.org/officeDocument/2006/relationships/slideLayout" Target="../slideLayouts/slideLayout382.xml"/><Relationship Id="rId38" Type="http://schemas.openxmlformats.org/officeDocument/2006/relationships/slideLayout" Target="../slideLayouts/slideLayout387.xml"/><Relationship Id="rId46" Type="http://schemas.openxmlformats.org/officeDocument/2006/relationships/slideLayout" Target="../slideLayouts/slideLayout395.xml"/><Relationship Id="rId59" Type="http://schemas.openxmlformats.org/officeDocument/2006/relationships/slideLayout" Target="../slideLayouts/slideLayout408.xml"/><Relationship Id="rId67" Type="http://schemas.openxmlformats.org/officeDocument/2006/relationships/slideLayout" Target="../slideLayouts/slideLayout416.xml"/><Relationship Id="rId20" Type="http://schemas.openxmlformats.org/officeDocument/2006/relationships/slideLayout" Target="../slideLayouts/slideLayout369.xml"/><Relationship Id="rId41" Type="http://schemas.openxmlformats.org/officeDocument/2006/relationships/slideLayout" Target="../slideLayouts/slideLayout390.xml"/><Relationship Id="rId54" Type="http://schemas.openxmlformats.org/officeDocument/2006/relationships/slideLayout" Target="../slideLayouts/slideLayout403.xml"/><Relationship Id="rId62" Type="http://schemas.openxmlformats.org/officeDocument/2006/relationships/slideLayout" Target="../slideLayouts/slideLayout411.xml"/><Relationship Id="rId70" Type="http://schemas.openxmlformats.org/officeDocument/2006/relationships/slideLayout" Target="../slideLayouts/slideLayout419.xml"/><Relationship Id="rId75" Type="http://schemas.openxmlformats.org/officeDocument/2006/relationships/slideLayout" Target="../slideLayouts/slideLayout424.xml"/><Relationship Id="rId83" Type="http://schemas.openxmlformats.org/officeDocument/2006/relationships/slideLayout" Target="../slideLayouts/slideLayout432.xml"/><Relationship Id="rId88" Type="http://schemas.openxmlformats.org/officeDocument/2006/relationships/slideLayout" Target="../slideLayouts/slideLayout437.xml"/><Relationship Id="rId91" Type="http://schemas.openxmlformats.org/officeDocument/2006/relationships/theme" Target="../theme/theme16.xml"/><Relationship Id="rId1" Type="http://schemas.openxmlformats.org/officeDocument/2006/relationships/slideLayout" Target="../slideLayouts/slideLayout350.xml"/><Relationship Id="rId6" Type="http://schemas.openxmlformats.org/officeDocument/2006/relationships/slideLayout" Target="../slideLayouts/slideLayout355.xml"/><Relationship Id="rId15" Type="http://schemas.openxmlformats.org/officeDocument/2006/relationships/slideLayout" Target="../slideLayouts/slideLayout364.xml"/><Relationship Id="rId23" Type="http://schemas.openxmlformats.org/officeDocument/2006/relationships/slideLayout" Target="../slideLayouts/slideLayout372.xml"/><Relationship Id="rId28" Type="http://schemas.openxmlformats.org/officeDocument/2006/relationships/slideLayout" Target="../slideLayouts/slideLayout377.xml"/><Relationship Id="rId36" Type="http://schemas.openxmlformats.org/officeDocument/2006/relationships/slideLayout" Target="../slideLayouts/slideLayout385.xml"/><Relationship Id="rId49" Type="http://schemas.openxmlformats.org/officeDocument/2006/relationships/slideLayout" Target="../slideLayouts/slideLayout398.xml"/><Relationship Id="rId57" Type="http://schemas.openxmlformats.org/officeDocument/2006/relationships/slideLayout" Target="../slideLayouts/slideLayout406.xml"/><Relationship Id="rId10" Type="http://schemas.openxmlformats.org/officeDocument/2006/relationships/slideLayout" Target="../slideLayouts/slideLayout359.xml"/><Relationship Id="rId31" Type="http://schemas.openxmlformats.org/officeDocument/2006/relationships/slideLayout" Target="../slideLayouts/slideLayout380.xml"/><Relationship Id="rId44" Type="http://schemas.openxmlformats.org/officeDocument/2006/relationships/slideLayout" Target="../slideLayouts/slideLayout393.xml"/><Relationship Id="rId52" Type="http://schemas.openxmlformats.org/officeDocument/2006/relationships/slideLayout" Target="../slideLayouts/slideLayout401.xml"/><Relationship Id="rId60" Type="http://schemas.openxmlformats.org/officeDocument/2006/relationships/slideLayout" Target="../slideLayouts/slideLayout409.xml"/><Relationship Id="rId65" Type="http://schemas.openxmlformats.org/officeDocument/2006/relationships/slideLayout" Target="../slideLayouts/slideLayout414.xml"/><Relationship Id="rId73" Type="http://schemas.openxmlformats.org/officeDocument/2006/relationships/slideLayout" Target="../slideLayouts/slideLayout422.xml"/><Relationship Id="rId78" Type="http://schemas.openxmlformats.org/officeDocument/2006/relationships/slideLayout" Target="../slideLayouts/slideLayout427.xml"/><Relationship Id="rId81" Type="http://schemas.openxmlformats.org/officeDocument/2006/relationships/slideLayout" Target="../slideLayouts/slideLayout430.xml"/><Relationship Id="rId86" Type="http://schemas.openxmlformats.org/officeDocument/2006/relationships/slideLayout" Target="../slideLayouts/slideLayout435.xml"/><Relationship Id="rId4" Type="http://schemas.openxmlformats.org/officeDocument/2006/relationships/slideLayout" Target="../slideLayouts/slideLayout353.xml"/><Relationship Id="rId9" Type="http://schemas.openxmlformats.org/officeDocument/2006/relationships/slideLayout" Target="../slideLayouts/slideLayout358.xml"/><Relationship Id="rId13" Type="http://schemas.openxmlformats.org/officeDocument/2006/relationships/slideLayout" Target="../slideLayouts/slideLayout362.xml"/><Relationship Id="rId18" Type="http://schemas.openxmlformats.org/officeDocument/2006/relationships/slideLayout" Target="../slideLayouts/slideLayout367.xml"/><Relationship Id="rId39" Type="http://schemas.openxmlformats.org/officeDocument/2006/relationships/slideLayout" Target="../slideLayouts/slideLayout388.xml"/><Relationship Id="rId34" Type="http://schemas.openxmlformats.org/officeDocument/2006/relationships/slideLayout" Target="../slideLayouts/slideLayout383.xml"/><Relationship Id="rId50" Type="http://schemas.openxmlformats.org/officeDocument/2006/relationships/slideLayout" Target="../slideLayouts/slideLayout399.xml"/><Relationship Id="rId55" Type="http://schemas.openxmlformats.org/officeDocument/2006/relationships/slideLayout" Target="../slideLayouts/slideLayout404.xml"/><Relationship Id="rId76" Type="http://schemas.openxmlformats.org/officeDocument/2006/relationships/slideLayout" Target="../slideLayouts/slideLayout425.xml"/><Relationship Id="rId7" Type="http://schemas.openxmlformats.org/officeDocument/2006/relationships/slideLayout" Target="../slideLayouts/slideLayout356.xml"/><Relationship Id="rId71" Type="http://schemas.openxmlformats.org/officeDocument/2006/relationships/slideLayout" Target="../slideLayouts/slideLayout420.xml"/><Relationship Id="rId92" Type="http://schemas.openxmlformats.org/officeDocument/2006/relationships/image" Target="../media/image13.png"/><Relationship Id="rId2" Type="http://schemas.openxmlformats.org/officeDocument/2006/relationships/slideLayout" Target="../slideLayouts/slideLayout351.xml"/><Relationship Id="rId29" Type="http://schemas.openxmlformats.org/officeDocument/2006/relationships/slideLayout" Target="../slideLayouts/slideLayout378.xml"/><Relationship Id="rId24" Type="http://schemas.openxmlformats.org/officeDocument/2006/relationships/slideLayout" Target="../slideLayouts/slideLayout373.xml"/><Relationship Id="rId40" Type="http://schemas.openxmlformats.org/officeDocument/2006/relationships/slideLayout" Target="../slideLayouts/slideLayout389.xml"/><Relationship Id="rId45" Type="http://schemas.openxmlformats.org/officeDocument/2006/relationships/slideLayout" Target="../slideLayouts/slideLayout394.xml"/><Relationship Id="rId66" Type="http://schemas.openxmlformats.org/officeDocument/2006/relationships/slideLayout" Target="../slideLayouts/slideLayout415.xml"/><Relationship Id="rId87" Type="http://schemas.openxmlformats.org/officeDocument/2006/relationships/slideLayout" Target="../slideLayouts/slideLayout436.xml"/><Relationship Id="rId61" Type="http://schemas.openxmlformats.org/officeDocument/2006/relationships/slideLayout" Target="../slideLayouts/slideLayout410.xml"/><Relationship Id="rId82" Type="http://schemas.openxmlformats.org/officeDocument/2006/relationships/slideLayout" Target="../slideLayouts/slideLayout431.xml"/><Relationship Id="rId19" Type="http://schemas.openxmlformats.org/officeDocument/2006/relationships/slideLayout" Target="../slideLayouts/slideLayout368.xml"/></Relationships>
</file>

<file path=ppt/slideMasters/_rels/slideMaster17.xml.rels><?xml version="1.0" encoding="UTF-8" standalone="yes"?>
<Relationships xmlns="http://schemas.openxmlformats.org/package/2006/relationships"><Relationship Id="rId13" Type="http://schemas.openxmlformats.org/officeDocument/2006/relationships/slideLayout" Target="../slideLayouts/slideLayout452.xml"/><Relationship Id="rId18" Type="http://schemas.openxmlformats.org/officeDocument/2006/relationships/slideLayout" Target="../slideLayouts/slideLayout457.xml"/><Relationship Id="rId26" Type="http://schemas.openxmlformats.org/officeDocument/2006/relationships/slideLayout" Target="../slideLayouts/slideLayout465.xml"/><Relationship Id="rId39" Type="http://schemas.openxmlformats.org/officeDocument/2006/relationships/slideLayout" Target="../slideLayouts/slideLayout478.xml"/><Relationship Id="rId21" Type="http://schemas.openxmlformats.org/officeDocument/2006/relationships/slideLayout" Target="../slideLayouts/slideLayout460.xml"/><Relationship Id="rId34" Type="http://schemas.openxmlformats.org/officeDocument/2006/relationships/slideLayout" Target="../slideLayouts/slideLayout473.xml"/><Relationship Id="rId42" Type="http://schemas.openxmlformats.org/officeDocument/2006/relationships/slideLayout" Target="../slideLayouts/slideLayout481.xml"/><Relationship Id="rId7" Type="http://schemas.openxmlformats.org/officeDocument/2006/relationships/slideLayout" Target="../slideLayouts/slideLayout446.xml"/><Relationship Id="rId2" Type="http://schemas.openxmlformats.org/officeDocument/2006/relationships/slideLayout" Target="../slideLayouts/slideLayout441.xml"/><Relationship Id="rId16" Type="http://schemas.openxmlformats.org/officeDocument/2006/relationships/slideLayout" Target="../slideLayouts/slideLayout455.xml"/><Relationship Id="rId20" Type="http://schemas.openxmlformats.org/officeDocument/2006/relationships/slideLayout" Target="../slideLayouts/slideLayout459.xml"/><Relationship Id="rId29" Type="http://schemas.openxmlformats.org/officeDocument/2006/relationships/slideLayout" Target="../slideLayouts/slideLayout468.xml"/><Relationship Id="rId41" Type="http://schemas.openxmlformats.org/officeDocument/2006/relationships/slideLayout" Target="../slideLayouts/slideLayout480.xml"/><Relationship Id="rId1" Type="http://schemas.openxmlformats.org/officeDocument/2006/relationships/slideLayout" Target="../slideLayouts/slideLayout440.xml"/><Relationship Id="rId6" Type="http://schemas.openxmlformats.org/officeDocument/2006/relationships/slideLayout" Target="../slideLayouts/slideLayout445.xml"/><Relationship Id="rId11" Type="http://schemas.openxmlformats.org/officeDocument/2006/relationships/slideLayout" Target="../slideLayouts/slideLayout450.xml"/><Relationship Id="rId24" Type="http://schemas.openxmlformats.org/officeDocument/2006/relationships/slideLayout" Target="../slideLayouts/slideLayout463.xml"/><Relationship Id="rId32" Type="http://schemas.openxmlformats.org/officeDocument/2006/relationships/slideLayout" Target="../slideLayouts/slideLayout471.xml"/><Relationship Id="rId37" Type="http://schemas.openxmlformats.org/officeDocument/2006/relationships/slideLayout" Target="../slideLayouts/slideLayout476.xml"/><Relationship Id="rId40" Type="http://schemas.openxmlformats.org/officeDocument/2006/relationships/slideLayout" Target="../slideLayouts/slideLayout479.xml"/><Relationship Id="rId5" Type="http://schemas.openxmlformats.org/officeDocument/2006/relationships/slideLayout" Target="../slideLayouts/slideLayout444.xml"/><Relationship Id="rId15" Type="http://schemas.openxmlformats.org/officeDocument/2006/relationships/slideLayout" Target="../slideLayouts/slideLayout454.xml"/><Relationship Id="rId23" Type="http://schemas.openxmlformats.org/officeDocument/2006/relationships/slideLayout" Target="../slideLayouts/slideLayout462.xml"/><Relationship Id="rId28" Type="http://schemas.openxmlformats.org/officeDocument/2006/relationships/slideLayout" Target="../slideLayouts/slideLayout467.xml"/><Relationship Id="rId36" Type="http://schemas.openxmlformats.org/officeDocument/2006/relationships/slideLayout" Target="../slideLayouts/slideLayout475.xml"/><Relationship Id="rId10" Type="http://schemas.openxmlformats.org/officeDocument/2006/relationships/slideLayout" Target="../slideLayouts/slideLayout449.xml"/><Relationship Id="rId19" Type="http://schemas.openxmlformats.org/officeDocument/2006/relationships/slideLayout" Target="../slideLayouts/slideLayout458.xml"/><Relationship Id="rId31" Type="http://schemas.openxmlformats.org/officeDocument/2006/relationships/slideLayout" Target="../slideLayouts/slideLayout470.xml"/><Relationship Id="rId44" Type="http://schemas.openxmlformats.org/officeDocument/2006/relationships/image" Target="../media/image16.png"/><Relationship Id="rId4" Type="http://schemas.openxmlformats.org/officeDocument/2006/relationships/slideLayout" Target="../slideLayouts/slideLayout443.xml"/><Relationship Id="rId9" Type="http://schemas.openxmlformats.org/officeDocument/2006/relationships/slideLayout" Target="../slideLayouts/slideLayout448.xml"/><Relationship Id="rId14" Type="http://schemas.openxmlformats.org/officeDocument/2006/relationships/slideLayout" Target="../slideLayouts/slideLayout453.xml"/><Relationship Id="rId22" Type="http://schemas.openxmlformats.org/officeDocument/2006/relationships/slideLayout" Target="../slideLayouts/slideLayout461.xml"/><Relationship Id="rId27" Type="http://schemas.openxmlformats.org/officeDocument/2006/relationships/slideLayout" Target="../slideLayouts/slideLayout466.xml"/><Relationship Id="rId30" Type="http://schemas.openxmlformats.org/officeDocument/2006/relationships/slideLayout" Target="../slideLayouts/slideLayout469.xml"/><Relationship Id="rId35" Type="http://schemas.openxmlformats.org/officeDocument/2006/relationships/slideLayout" Target="../slideLayouts/slideLayout474.xml"/><Relationship Id="rId43" Type="http://schemas.openxmlformats.org/officeDocument/2006/relationships/theme" Target="../theme/theme17.xml"/><Relationship Id="rId8" Type="http://schemas.openxmlformats.org/officeDocument/2006/relationships/slideLayout" Target="../slideLayouts/slideLayout447.xml"/><Relationship Id="rId3" Type="http://schemas.openxmlformats.org/officeDocument/2006/relationships/slideLayout" Target="../slideLayouts/slideLayout442.xml"/><Relationship Id="rId12" Type="http://schemas.openxmlformats.org/officeDocument/2006/relationships/slideLayout" Target="../slideLayouts/slideLayout451.xml"/><Relationship Id="rId17" Type="http://schemas.openxmlformats.org/officeDocument/2006/relationships/slideLayout" Target="../slideLayouts/slideLayout456.xml"/><Relationship Id="rId25" Type="http://schemas.openxmlformats.org/officeDocument/2006/relationships/slideLayout" Target="../slideLayouts/slideLayout464.xml"/><Relationship Id="rId33" Type="http://schemas.openxmlformats.org/officeDocument/2006/relationships/slideLayout" Target="../slideLayouts/slideLayout472.xml"/><Relationship Id="rId38" Type="http://schemas.openxmlformats.org/officeDocument/2006/relationships/slideLayout" Target="../slideLayouts/slideLayout477.xml"/></Relationships>
</file>

<file path=ppt/slideMasters/_rels/slideMaster18.xml.rels><?xml version="1.0" encoding="UTF-8" standalone="yes"?>
<Relationships xmlns="http://schemas.openxmlformats.org/package/2006/relationships"><Relationship Id="rId13" Type="http://schemas.openxmlformats.org/officeDocument/2006/relationships/slideLayout" Target="../slideLayouts/slideLayout494.xml"/><Relationship Id="rId18" Type="http://schemas.openxmlformats.org/officeDocument/2006/relationships/slideLayout" Target="../slideLayouts/slideLayout499.xml"/><Relationship Id="rId26" Type="http://schemas.openxmlformats.org/officeDocument/2006/relationships/slideLayout" Target="../slideLayouts/slideLayout507.xml"/><Relationship Id="rId39" Type="http://schemas.openxmlformats.org/officeDocument/2006/relationships/slideLayout" Target="../slideLayouts/slideLayout520.xml"/><Relationship Id="rId21" Type="http://schemas.openxmlformats.org/officeDocument/2006/relationships/slideLayout" Target="../slideLayouts/slideLayout502.xml"/><Relationship Id="rId34" Type="http://schemas.openxmlformats.org/officeDocument/2006/relationships/slideLayout" Target="../slideLayouts/slideLayout515.xml"/><Relationship Id="rId42" Type="http://schemas.openxmlformats.org/officeDocument/2006/relationships/slideLayout" Target="../slideLayouts/slideLayout523.xml"/><Relationship Id="rId7" Type="http://schemas.openxmlformats.org/officeDocument/2006/relationships/slideLayout" Target="../slideLayouts/slideLayout488.xml"/><Relationship Id="rId2" Type="http://schemas.openxmlformats.org/officeDocument/2006/relationships/slideLayout" Target="../slideLayouts/slideLayout483.xml"/><Relationship Id="rId16" Type="http://schemas.openxmlformats.org/officeDocument/2006/relationships/slideLayout" Target="../slideLayouts/slideLayout497.xml"/><Relationship Id="rId20" Type="http://schemas.openxmlformats.org/officeDocument/2006/relationships/slideLayout" Target="../slideLayouts/slideLayout501.xml"/><Relationship Id="rId29" Type="http://schemas.openxmlformats.org/officeDocument/2006/relationships/slideLayout" Target="../slideLayouts/slideLayout510.xml"/><Relationship Id="rId41" Type="http://schemas.openxmlformats.org/officeDocument/2006/relationships/slideLayout" Target="../slideLayouts/slideLayout522.xml"/><Relationship Id="rId1" Type="http://schemas.openxmlformats.org/officeDocument/2006/relationships/slideLayout" Target="../slideLayouts/slideLayout482.xml"/><Relationship Id="rId6" Type="http://schemas.openxmlformats.org/officeDocument/2006/relationships/slideLayout" Target="../slideLayouts/slideLayout487.xml"/><Relationship Id="rId11" Type="http://schemas.openxmlformats.org/officeDocument/2006/relationships/slideLayout" Target="../slideLayouts/slideLayout492.xml"/><Relationship Id="rId24" Type="http://schemas.openxmlformats.org/officeDocument/2006/relationships/slideLayout" Target="../slideLayouts/slideLayout505.xml"/><Relationship Id="rId32" Type="http://schemas.openxmlformats.org/officeDocument/2006/relationships/slideLayout" Target="../slideLayouts/slideLayout513.xml"/><Relationship Id="rId37" Type="http://schemas.openxmlformats.org/officeDocument/2006/relationships/slideLayout" Target="../slideLayouts/slideLayout518.xml"/><Relationship Id="rId40" Type="http://schemas.openxmlformats.org/officeDocument/2006/relationships/slideLayout" Target="../slideLayouts/slideLayout521.xml"/><Relationship Id="rId5" Type="http://schemas.openxmlformats.org/officeDocument/2006/relationships/slideLayout" Target="../slideLayouts/slideLayout486.xml"/><Relationship Id="rId15" Type="http://schemas.openxmlformats.org/officeDocument/2006/relationships/slideLayout" Target="../slideLayouts/slideLayout496.xml"/><Relationship Id="rId23" Type="http://schemas.openxmlformats.org/officeDocument/2006/relationships/slideLayout" Target="../slideLayouts/slideLayout504.xml"/><Relationship Id="rId28" Type="http://schemas.openxmlformats.org/officeDocument/2006/relationships/slideLayout" Target="../slideLayouts/slideLayout509.xml"/><Relationship Id="rId36" Type="http://schemas.openxmlformats.org/officeDocument/2006/relationships/slideLayout" Target="../slideLayouts/slideLayout517.xml"/><Relationship Id="rId10" Type="http://schemas.openxmlformats.org/officeDocument/2006/relationships/slideLayout" Target="../slideLayouts/slideLayout491.xml"/><Relationship Id="rId19" Type="http://schemas.openxmlformats.org/officeDocument/2006/relationships/slideLayout" Target="../slideLayouts/slideLayout500.xml"/><Relationship Id="rId31" Type="http://schemas.openxmlformats.org/officeDocument/2006/relationships/slideLayout" Target="../slideLayouts/slideLayout512.xml"/><Relationship Id="rId44" Type="http://schemas.openxmlformats.org/officeDocument/2006/relationships/image" Target="../media/image16.png"/><Relationship Id="rId4" Type="http://schemas.openxmlformats.org/officeDocument/2006/relationships/slideLayout" Target="../slideLayouts/slideLayout485.xml"/><Relationship Id="rId9" Type="http://schemas.openxmlformats.org/officeDocument/2006/relationships/slideLayout" Target="../slideLayouts/slideLayout490.xml"/><Relationship Id="rId14" Type="http://schemas.openxmlformats.org/officeDocument/2006/relationships/slideLayout" Target="../slideLayouts/slideLayout495.xml"/><Relationship Id="rId22" Type="http://schemas.openxmlformats.org/officeDocument/2006/relationships/slideLayout" Target="../slideLayouts/slideLayout503.xml"/><Relationship Id="rId27" Type="http://schemas.openxmlformats.org/officeDocument/2006/relationships/slideLayout" Target="../slideLayouts/slideLayout508.xml"/><Relationship Id="rId30" Type="http://schemas.openxmlformats.org/officeDocument/2006/relationships/slideLayout" Target="../slideLayouts/slideLayout511.xml"/><Relationship Id="rId35" Type="http://schemas.openxmlformats.org/officeDocument/2006/relationships/slideLayout" Target="../slideLayouts/slideLayout516.xml"/><Relationship Id="rId43" Type="http://schemas.openxmlformats.org/officeDocument/2006/relationships/theme" Target="../theme/theme18.xml"/><Relationship Id="rId8" Type="http://schemas.openxmlformats.org/officeDocument/2006/relationships/slideLayout" Target="../slideLayouts/slideLayout489.xml"/><Relationship Id="rId3" Type="http://schemas.openxmlformats.org/officeDocument/2006/relationships/slideLayout" Target="../slideLayouts/slideLayout484.xml"/><Relationship Id="rId12" Type="http://schemas.openxmlformats.org/officeDocument/2006/relationships/slideLayout" Target="../slideLayouts/slideLayout493.xml"/><Relationship Id="rId17" Type="http://schemas.openxmlformats.org/officeDocument/2006/relationships/slideLayout" Target="../slideLayouts/slideLayout498.xml"/><Relationship Id="rId25" Type="http://schemas.openxmlformats.org/officeDocument/2006/relationships/slideLayout" Target="../slideLayouts/slideLayout506.xml"/><Relationship Id="rId33" Type="http://schemas.openxmlformats.org/officeDocument/2006/relationships/slideLayout" Target="../slideLayouts/slideLayout514.xml"/><Relationship Id="rId38" Type="http://schemas.openxmlformats.org/officeDocument/2006/relationships/slideLayout" Target="../slideLayouts/slideLayout519.xml"/></Relationships>
</file>

<file path=ppt/slideMasters/_rels/slideMaster19.xml.rels><?xml version="1.0" encoding="UTF-8" standalone="yes"?>
<Relationships xmlns="http://schemas.openxmlformats.org/package/2006/relationships"><Relationship Id="rId13" Type="http://schemas.openxmlformats.org/officeDocument/2006/relationships/slideLayout" Target="../slideLayouts/slideLayout536.xml"/><Relationship Id="rId18" Type="http://schemas.openxmlformats.org/officeDocument/2006/relationships/slideLayout" Target="../slideLayouts/slideLayout541.xml"/><Relationship Id="rId26" Type="http://schemas.openxmlformats.org/officeDocument/2006/relationships/slideLayout" Target="../slideLayouts/slideLayout549.xml"/><Relationship Id="rId39" Type="http://schemas.openxmlformats.org/officeDocument/2006/relationships/slideLayout" Target="../slideLayouts/slideLayout562.xml"/><Relationship Id="rId21" Type="http://schemas.openxmlformats.org/officeDocument/2006/relationships/slideLayout" Target="../slideLayouts/slideLayout544.xml"/><Relationship Id="rId34" Type="http://schemas.openxmlformats.org/officeDocument/2006/relationships/slideLayout" Target="../slideLayouts/slideLayout557.xml"/><Relationship Id="rId42" Type="http://schemas.openxmlformats.org/officeDocument/2006/relationships/slideLayout" Target="../slideLayouts/slideLayout565.xml"/><Relationship Id="rId7" Type="http://schemas.openxmlformats.org/officeDocument/2006/relationships/slideLayout" Target="../slideLayouts/slideLayout530.xml"/><Relationship Id="rId2" Type="http://schemas.openxmlformats.org/officeDocument/2006/relationships/slideLayout" Target="../slideLayouts/slideLayout525.xml"/><Relationship Id="rId16" Type="http://schemas.openxmlformats.org/officeDocument/2006/relationships/slideLayout" Target="../slideLayouts/slideLayout539.xml"/><Relationship Id="rId20" Type="http://schemas.openxmlformats.org/officeDocument/2006/relationships/slideLayout" Target="../slideLayouts/slideLayout543.xml"/><Relationship Id="rId29" Type="http://schemas.openxmlformats.org/officeDocument/2006/relationships/slideLayout" Target="../slideLayouts/slideLayout552.xml"/><Relationship Id="rId41" Type="http://schemas.openxmlformats.org/officeDocument/2006/relationships/slideLayout" Target="../slideLayouts/slideLayout564.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24" Type="http://schemas.openxmlformats.org/officeDocument/2006/relationships/slideLayout" Target="../slideLayouts/slideLayout547.xml"/><Relationship Id="rId32" Type="http://schemas.openxmlformats.org/officeDocument/2006/relationships/slideLayout" Target="../slideLayouts/slideLayout555.xml"/><Relationship Id="rId37" Type="http://schemas.openxmlformats.org/officeDocument/2006/relationships/slideLayout" Target="../slideLayouts/slideLayout560.xml"/><Relationship Id="rId40" Type="http://schemas.openxmlformats.org/officeDocument/2006/relationships/slideLayout" Target="../slideLayouts/slideLayout563.xml"/><Relationship Id="rId5" Type="http://schemas.openxmlformats.org/officeDocument/2006/relationships/slideLayout" Target="../slideLayouts/slideLayout528.xml"/><Relationship Id="rId15" Type="http://schemas.openxmlformats.org/officeDocument/2006/relationships/slideLayout" Target="../slideLayouts/slideLayout538.xml"/><Relationship Id="rId23" Type="http://schemas.openxmlformats.org/officeDocument/2006/relationships/slideLayout" Target="../slideLayouts/slideLayout546.xml"/><Relationship Id="rId28" Type="http://schemas.openxmlformats.org/officeDocument/2006/relationships/slideLayout" Target="../slideLayouts/slideLayout551.xml"/><Relationship Id="rId36" Type="http://schemas.openxmlformats.org/officeDocument/2006/relationships/slideLayout" Target="../slideLayouts/slideLayout559.xml"/><Relationship Id="rId10" Type="http://schemas.openxmlformats.org/officeDocument/2006/relationships/slideLayout" Target="../slideLayouts/slideLayout533.xml"/><Relationship Id="rId19" Type="http://schemas.openxmlformats.org/officeDocument/2006/relationships/slideLayout" Target="../slideLayouts/slideLayout542.xml"/><Relationship Id="rId31" Type="http://schemas.openxmlformats.org/officeDocument/2006/relationships/slideLayout" Target="../slideLayouts/slideLayout554.xml"/><Relationship Id="rId44" Type="http://schemas.openxmlformats.org/officeDocument/2006/relationships/image" Target="../media/image1.png"/><Relationship Id="rId4" Type="http://schemas.openxmlformats.org/officeDocument/2006/relationships/slideLayout" Target="../slideLayouts/slideLayout527.xml"/><Relationship Id="rId9" Type="http://schemas.openxmlformats.org/officeDocument/2006/relationships/slideLayout" Target="../slideLayouts/slideLayout532.xml"/><Relationship Id="rId14" Type="http://schemas.openxmlformats.org/officeDocument/2006/relationships/slideLayout" Target="../slideLayouts/slideLayout537.xml"/><Relationship Id="rId22" Type="http://schemas.openxmlformats.org/officeDocument/2006/relationships/slideLayout" Target="../slideLayouts/slideLayout545.xml"/><Relationship Id="rId27" Type="http://schemas.openxmlformats.org/officeDocument/2006/relationships/slideLayout" Target="../slideLayouts/slideLayout550.xml"/><Relationship Id="rId30" Type="http://schemas.openxmlformats.org/officeDocument/2006/relationships/slideLayout" Target="../slideLayouts/slideLayout553.xml"/><Relationship Id="rId35" Type="http://schemas.openxmlformats.org/officeDocument/2006/relationships/slideLayout" Target="../slideLayouts/slideLayout558.xml"/><Relationship Id="rId43" Type="http://schemas.openxmlformats.org/officeDocument/2006/relationships/theme" Target="../theme/theme19.xml"/><Relationship Id="rId8" Type="http://schemas.openxmlformats.org/officeDocument/2006/relationships/slideLayout" Target="../slideLayouts/slideLayout531.xml"/><Relationship Id="rId3" Type="http://schemas.openxmlformats.org/officeDocument/2006/relationships/slideLayout" Target="../slideLayouts/slideLayout526.xml"/><Relationship Id="rId12" Type="http://schemas.openxmlformats.org/officeDocument/2006/relationships/slideLayout" Target="../slideLayouts/slideLayout535.xml"/><Relationship Id="rId17" Type="http://schemas.openxmlformats.org/officeDocument/2006/relationships/slideLayout" Target="../slideLayouts/slideLayout540.xml"/><Relationship Id="rId25" Type="http://schemas.openxmlformats.org/officeDocument/2006/relationships/slideLayout" Target="../slideLayouts/slideLayout548.xml"/><Relationship Id="rId33" Type="http://schemas.openxmlformats.org/officeDocument/2006/relationships/slideLayout" Target="../slideLayouts/slideLayout556.xml"/><Relationship Id="rId38" Type="http://schemas.openxmlformats.org/officeDocument/2006/relationships/slideLayout" Target="../slideLayouts/slideLayout561.xml"/></Relationships>
</file>

<file path=ppt/slideMasters/_rels/slideMaster20.xml.rels><?xml version="1.0" encoding="UTF-8" standalone="yes"?>
<Relationships xmlns="http://schemas.openxmlformats.org/package/2006/relationships"><Relationship Id="rId26" Type="http://schemas.openxmlformats.org/officeDocument/2006/relationships/slideLayout" Target="../slideLayouts/slideLayout591.xml"/><Relationship Id="rId21" Type="http://schemas.openxmlformats.org/officeDocument/2006/relationships/slideLayout" Target="../slideLayouts/slideLayout586.xml"/><Relationship Id="rId34" Type="http://schemas.openxmlformats.org/officeDocument/2006/relationships/slideLayout" Target="../slideLayouts/slideLayout599.xml"/><Relationship Id="rId42" Type="http://schemas.openxmlformats.org/officeDocument/2006/relationships/slideLayout" Target="../slideLayouts/slideLayout607.xml"/><Relationship Id="rId47" Type="http://schemas.openxmlformats.org/officeDocument/2006/relationships/slideLayout" Target="../slideLayouts/slideLayout612.xml"/><Relationship Id="rId50" Type="http://schemas.openxmlformats.org/officeDocument/2006/relationships/slideLayout" Target="../slideLayouts/slideLayout615.xml"/><Relationship Id="rId55" Type="http://schemas.openxmlformats.org/officeDocument/2006/relationships/slideLayout" Target="../slideLayouts/slideLayout620.xml"/><Relationship Id="rId63" Type="http://schemas.openxmlformats.org/officeDocument/2006/relationships/slideLayout" Target="../slideLayouts/slideLayout628.xml"/><Relationship Id="rId7" Type="http://schemas.openxmlformats.org/officeDocument/2006/relationships/slideLayout" Target="../slideLayouts/slideLayout572.xml"/><Relationship Id="rId2" Type="http://schemas.openxmlformats.org/officeDocument/2006/relationships/slideLayout" Target="../slideLayouts/slideLayout567.xml"/><Relationship Id="rId16" Type="http://schemas.openxmlformats.org/officeDocument/2006/relationships/slideLayout" Target="../slideLayouts/slideLayout581.xml"/><Relationship Id="rId29" Type="http://schemas.openxmlformats.org/officeDocument/2006/relationships/slideLayout" Target="../slideLayouts/slideLayout594.xml"/><Relationship Id="rId11" Type="http://schemas.openxmlformats.org/officeDocument/2006/relationships/slideLayout" Target="../slideLayouts/slideLayout576.xml"/><Relationship Id="rId24" Type="http://schemas.openxmlformats.org/officeDocument/2006/relationships/slideLayout" Target="../slideLayouts/slideLayout589.xml"/><Relationship Id="rId32" Type="http://schemas.openxmlformats.org/officeDocument/2006/relationships/slideLayout" Target="../slideLayouts/slideLayout597.xml"/><Relationship Id="rId37" Type="http://schemas.openxmlformats.org/officeDocument/2006/relationships/slideLayout" Target="../slideLayouts/slideLayout602.xml"/><Relationship Id="rId40" Type="http://schemas.openxmlformats.org/officeDocument/2006/relationships/slideLayout" Target="../slideLayouts/slideLayout605.xml"/><Relationship Id="rId45" Type="http://schemas.openxmlformats.org/officeDocument/2006/relationships/slideLayout" Target="../slideLayouts/slideLayout610.xml"/><Relationship Id="rId53" Type="http://schemas.openxmlformats.org/officeDocument/2006/relationships/slideLayout" Target="../slideLayouts/slideLayout618.xml"/><Relationship Id="rId58" Type="http://schemas.openxmlformats.org/officeDocument/2006/relationships/slideLayout" Target="../slideLayouts/slideLayout623.xml"/><Relationship Id="rId66" Type="http://schemas.openxmlformats.org/officeDocument/2006/relationships/theme" Target="../theme/theme20.xml"/><Relationship Id="rId5" Type="http://schemas.openxmlformats.org/officeDocument/2006/relationships/slideLayout" Target="../slideLayouts/slideLayout570.xml"/><Relationship Id="rId61" Type="http://schemas.openxmlformats.org/officeDocument/2006/relationships/slideLayout" Target="../slideLayouts/slideLayout626.xml"/><Relationship Id="rId19" Type="http://schemas.openxmlformats.org/officeDocument/2006/relationships/slideLayout" Target="../slideLayouts/slideLayout584.xml"/><Relationship Id="rId14" Type="http://schemas.openxmlformats.org/officeDocument/2006/relationships/slideLayout" Target="../slideLayouts/slideLayout579.xml"/><Relationship Id="rId22" Type="http://schemas.openxmlformats.org/officeDocument/2006/relationships/slideLayout" Target="../slideLayouts/slideLayout587.xml"/><Relationship Id="rId27" Type="http://schemas.openxmlformats.org/officeDocument/2006/relationships/slideLayout" Target="../slideLayouts/slideLayout592.xml"/><Relationship Id="rId30" Type="http://schemas.openxmlformats.org/officeDocument/2006/relationships/slideLayout" Target="../slideLayouts/slideLayout595.xml"/><Relationship Id="rId35" Type="http://schemas.openxmlformats.org/officeDocument/2006/relationships/slideLayout" Target="../slideLayouts/slideLayout600.xml"/><Relationship Id="rId43" Type="http://schemas.openxmlformats.org/officeDocument/2006/relationships/slideLayout" Target="../slideLayouts/slideLayout608.xml"/><Relationship Id="rId48" Type="http://schemas.openxmlformats.org/officeDocument/2006/relationships/slideLayout" Target="../slideLayouts/slideLayout613.xml"/><Relationship Id="rId56" Type="http://schemas.openxmlformats.org/officeDocument/2006/relationships/slideLayout" Target="../slideLayouts/slideLayout621.xml"/><Relationship Id="rId64" Type="http://schemas.openxmlformats.org/officeDocument/2006/relationships/slideLayout" Target="../slideLayouts/slideLayout629.xml"/><Relationship Id="rId8" Type="http://schemas.openxmlformats.org/officeDocument/2006/relationships/slideLayout" Target="../slideLayouts/slideLayout573.xml"/><Relationship Id="rId51" Type="http://schemas.openxmlformats.org/officeDocument/2006/relationships/slideLayout" Target="../slideLayouts/slideLayout616.xml"/><Relationship Id="rId3" Type="http://schemas.openxmlformats.org/officeDocument/2006/relationships/slideLayout" Target="../slideLayouts/slideLayout568.xml"/><Relationship Id="rId12" Type="http://schemas.openxmlformats.org/officeDocument/2006/relationships/slideLayout" Target="../slideLayouts/slideLayout577.xml"/><Relationship Id="rId17" Type="http://schemas.openxmlformats.org/officeDocument/2006/relationships/slideLayout" Target="../slideLayouts/slideLayout582.xml"/><Relationship Id="rId25" Type="http://schemas.openxmlformats.org/officeDocument/2006/relationships/slideLayout" Target="../slideLayouts/slideLayout590.xml"/><Relationship Id="rId33" Type="http://schemas.openxmlformats.org/officeDocument/2006/relationships/slideLayout" Target="../slideLayouts/slideLayout598.xml"/><Relationship Id="rId38" Type="http://schemas.openxmlformats.org/officeDocument/2006/relationships/slideLayout" Target="../slideLayouts/slideLayout603.xml"/><Relationship Id="rId46" Type="http://schemas.openxmlformats.org/officeDocument/2006/relationships/slideLayout" Target="../slideLayouts/slideLayout611.xml"/><Relationship Id="rId59" Type="http://schemas.openxmlformats.org/officeDocument/2006/relationships/slideLayout" Target="../slideLayouts/slideLayout624.xml"/><Relationship Id="rId67" Type="http://schemas.openxmlformats.org/officeDocument/2006/relationships/image" Target="../media/image1.png"/><Relationship Id="rId20" Type="http://schemas.openxmlformats.org/officeDocument/2006/relationships/slideLayout" Target="../slideLayouts/slideLayout585.xml"/><Relationship Id="rId41" Type="http://schemas.openxmlformats.org/officeDocument/2006/relationships/slideLayout" Target="../slideLayouts/slideLayout606.xml"/><Relationship Id="rId54" Type="http://schemas.openxmlformats.org/officeDocument/2006/relationships/slideLayout" Target="../slideLayouts/slideLayout619.xml"/><Relationship Id="rId62" Type="http://schemas.openxmlformats.org/officeDocument/2006/relationships/slideLayout" Target="../slideLayouts/slideLayout627.xml"/><Relationship Id="rId1" Type="http://schemas.openxmlformats.org/officeDocument/2006/relationships/slideLayout" Target="../slideLayouts/slideLayout566.xml"/><Relationship Id="rId6" Type="http://schemas.openxmlformats.org/officeDocument/2006/relationships/slideLayout" Target="../slideLayouts/slideLayout571.xml"/><Relationship Id="rId15" Type="http://schemas.openxmlformats.org/officeDocument/2006/relationships/slideLayout" Target="../slideLayouts/slideLayout580.xml"/><Relationship Id="rId23" Type="http://schemas.openxmlformats.org/officeDocument/2006/relationships/slideLayout" Target="../slideLayouts/slideLayout588.xml"/><Relationship Id="rId28" Type="http://schemas.openxmlformats.org/officeDocument/2006/relationships/slideLayout" Target="../slideLayouts/slideLayout593.xml"/><Relationship Id="rId36" Type="http://schemas.openxmlformats.org/officeDocument/2006/relationships/slideLayout" Target="../slideLayouts/slideLayout601.xml"/><Relationship Id="rId49" Type="http://schemas.openxmlformats.org/officeDocument/2006/relationships/slideLayout" Target="../slideLayouts/slideLayout614.xml"/><Relationship Id="rId57" Type="http://schemas.openxmlformats.org/officeDocument/2006/relationships/slideLayout" Target="../slideLayouts/slideLayout622.xml"/><Relationship Id="rId10" Type="http://schemas.openxmlformats.org/officeDocument/2006/relationships/slideLayout" Target="../slideLayouts/slideLayout575.xml"/><Relationship Id="rId31" Type="http://schemas.openxmlformats.org/officeDocument/2006/relationships/slideLayout" Target="../slideLayouts/slideLayout596.xml"/><Relationship Id="rId44" Type="http://schemas.openxmlformats.org/officeDocument/2006/relationships/slideLayout" Target="../slideLayouts/slideLayout609.xml"/><Relationship Id="rId52" Type="http://schemas.openxmlformats.org/officeDocument/2006/relationships/slideLayout" Target="../slideLayouts/slideLayout617.xml"/><Relationship Id="rId60" Type="http://schemas.openxmlformats.org/officeDocument/2006/relationships/slideLayout" Target="../slideLayouts/slideLayout625.xml"/><Relationship Id="rId65" Type="http://schemas.openxmlformats.org/officeDocument/2006/relationships/slideLayout" Target="../slideLayouts/slideLayout630.xml"/><Relationship Id="rId4" Type="http://schemas.openxmlformats.org/officeDocument/2006/relationships/slideLayout" Target="../slideLayouts/slideLayout569.xml"/><Relationship Id="rId9" Type="http://schemas.openxmlformats.org/officeDocument/2006/relationships/slideLayout" Target="../slideLayouts/slideLayout574.xml"/><Relationship Id="rId13" Type="http://schemas.openxmlformats.org/officeDocument/2006/relationships/slideLayout" Target="../slideLayouts/slideLayout578.xml"/><Relationship Id="rId18" Type="http://schemas.openxmlformats.org/officeDocument/2006/relationships/slideLayout" Target="../slideLayouts/slideLayout583.xml"/><Relationship Id="rId39" Type="http://schemas.openxmlformats.org/officeDocument/2006/relationships/slideLayout" Target="../slideLayouts/slideLayout604.xml"/></Relationships>
</file>

<file path=ppt/slideMasters/_rels/slideMaster21.xml.rels><?xml version="1.0" encoding="UTF-8" standalone="yes"?>
<Relationships xmlns="http://schemas.openxmlformats.org/package/2006/relationships"><Relationship Id="rId26" Type="http://schemas.openxmlformats.org/officeDocument/2006/relationships/slideLayout" Target="../slideLayouts/slideLayout656.xml"/><Relationship Id="rId21" Type="http://schemas.openxmlformats.org/officeDocument/2006/relationships/slideLayout" Target="../slideLayouts/slideLayout651.xml"/><Relationship Id="rId42" Type="http://schemas.openxmlformats.org/officeDocument/2006/relationships/slideLayout" Target="../slideLayouts/slideLayout672.xml"/><Relationship Id="rId47" Type="http://schemas.openxmlformats.org/officeDocument/2006/relationships/slideLayout" Target="../slideLayouts/slideLayout677.xml"/><Relationship Id="rId63" Type="http://schemas.openxmlformats.org/officeDocument/2006/relationships/slideLayout" Target="../slideLayouts/slideLayout693.xml"/><Relationship Id="rId68" Type="http://schemas.openxmlformats.org/officeDocument/2006/relationships/slideLayout" Target="../slideLayouts/slideLayout698.xml"/><Relationship Id="rId84" Type="http://schemas.openxmlformats.org/officeDocument/2006/relationships/slideLayout" Target="../slideLayouts/slideLayout714.xml"/><Relationship Id="rId89" Type="http://schemas.openxmlformats.org/officeDocument/2006/relationships/slideLayout" Target="../slideLayouts/slideLayout719.xml"/><Relationship Id="rId16" Type="http://schemas.openxmlformats.org/officeDocument/2006/relationships/slideLayout" Target="../slideLayouts/slideLayout646.xml"/><Relationship Id="rId11" Type="http://schemas.openxmlformats.org/officeDocument/2006/relationships/slideLayout" Target="../slideLayouts/slideLayout641.xml"/><Relationship Id="rId32" Type="http://schemas.openxmlformats.org/officeDocument/2006/relationships/slideLayout" Target="../slideLayouts/slideLayout662.xml"/><Relationship Id="rId37" Type="http://schemas.openxmlformats.org/officeDocument/2006/relationships/slideLayout" Target="../slideLayouts/slideLayout667.xml"/><Relationship Id="rId53" Type="http://schemas.openxmlformats.org/officeDocument/2006/relationships/slideLayout" Target="../slideLayouts/slideLayout683.xml"/><Relationship Id="rId58" Type="http://schemas.openxmlformats.org/officeDocument/2006/relationships/slideLayout" Target="../slideLayouts/slideLayout688.xml"/><Relationship Id="rId74" Type="http://schemas.openxmlformats.org/officeDocument/2006/relationships/slideLayout" Target="../slideLayouts/slideLayout704.xml"/><Relationship Id="rId79" Type="http://schemas.openxmlformats.org/officeDocument/2006/relationships/slideLayout" Target="../slideLayouts/slideLayout709.xml"/><Relationship Id="rId5" Type="http://schemas.openxmlformats.org/officeDocument/2006/relationships/slideLayout" Target="../slideLayouts/slideLayout635.xml"/><Relationship Id="rId90" Type="http://schemas.openxmlformats.org/officeDocument/2006/relationships/slideLayout" Target="../slideLayouts/slideLayout720.xml"/><Relationship Id="rId22" Type="http://schemas.openxmlformats.org/officeDocument/2006/relationships/slideLayout" Target="../slideLayouts/slideLayout652.xml"/><Relationship Id="rId27" Type="http://schemas.openxmlformats.org/officeDocument/2006/relationships/slideLayout" Target="../slideLayouts/slideLayout657.xml"/><Relationship Id="rId43" Type="http://schemas.openxmlformats.org/officeDocument/2006/relationships/slideLayout" Target="../slideLayouts/slideLayout673.xml"/><Relationship Id="rId48" Type="http://schemas.openxmlformats.org/officeDocument/2006/relationships/slideLayout" Target="../slideLayouts/slideLayout678.xml"/><Relationship Id="rId64" Type="http://schemas.openxmlformats.org/officeDocument/2006/relationships/slideLayout" Target="../slideLayouts/slideLayout694.xml"/><Relationship Id="rId69" Type="http://schemas.openxmlformats.org/officeDocument/2006/relationships/slideLayout" Target="../slideLayouts/slideLayout699.xml"/><Relationship Id="rId8" Type="http://schemas.openxmlformats.org/officeDocument/2006/relationships/slideLayout" Target="../slideLayouts/slideLayout638.xml"/><Relationship Id="rId51" Type="http://schemas.openxmlformats.org/officeDocument/2006/relationships/slideLayout" Target="../slideLayouts/slideLayout681.xml"/><Relationship Id="rId72" Type="http://schemas.openxmlformats.org/officeDocument/2006/relationships/slideLayout" Target="../slideLayouts/slideLayout702.xml"/><Relationship Id="rId80" Type="http://schemas.openxmlformats.org/officeDocument/2006/relationships/slideLayout" Target="../slideLayouts/slideLayout710.xml"/><Relationship Id="rId85" Type="http://schemas.openxmlformats.org/officeDocument/2006/relationships/slideLayout" Target="../slideLayouts/slideLayout715.xml"/><Relationship Id="rId93" Type="http://schemas.openxmlformats.org/officeDocument/2006/relationships/theme" Target="../theme/theme21.xml"/><Relationship Id="rId3" Type="http://schemas.openxmlformats.org/officeDocument/2006/relationships/slideLayout" Target="../slideLayouts/slideLayout633.xml"/><Relationship Id="rId12" Type="http://schemas.openxmlformats.org/officeDocument/2006/relationships/slideLayout" Target="../slideLayouts/slideLayout642.xml"/><Relationship Id="rId17" Type="http://schemas.openxmlformats.org/officeDocument/2006/relationships/slideLayout" Target="../slideLayouts/slideLayout647.xml"/><Relationship Id="rId25" Type="http://schemas.openxmlformats.org/officeDocument/2006/relationships/slideLayout" Target="../slideLayouts/slideLayout655.xml"/><Relationship Id="rId33" Type="http://schemas.openxmlformats.org/officeDocument/2006/relationships/slideLayout" Target="../slideLayouts/slideLayout663.xml"/><Relationship Id="rId38" Type="http://schemas.openxmlformats.org/officeDocument/2006/relationships/slideLayout" Target="../slideLayouts/slideLayout668.xml"/><Relationship Id="rId46" Type="http://schemas.openxmlformats.org/officeDocument/2006/relationships/slideLayout" Target="../slideLayouts/slideLayout676.xml"/><Relationship Id="rId59" Type="http://schemas.openxmlformats.org/officeDocument/2006/relationships/slideLayout" Target="../slideLayouts/slideLayout689.xml"/><Relationship Id="rId67" Type="http://schemas.openxmlformats.org/officeDocument/2006/relationships/slideLayout" Target="../slideLayouts/slideLayout697.xml"/><Relationship Id="rId20" Type="http://schemas.openxmlformats.org/officeDocument/2006/relationships/slideLayout" Target="../slideLayouts/slideLayout650.xml"/><Relationship Id="rId41" Type="http://schemas.openxmlformats.org/officeDocument/2006/relationships/slideLayout" Target="../slideLayouts/slideLayout671.xml"/><Relationship Id="rId54" Type="http://schemas.openxmlformats.org/officeDocument/2006/relationships/slideLayout" Target="../slideLayouts/slideLayout684.xml"/><Relationship Id="rId62" Type="http://schemas.openxmlformats.org/officeDocument/2006/relationships/slideLayout" Target="../slideLayouts/slideLayout692.xml"/><Relationship Id="rId70" Type="http://schemas.openxmlformats.org/officeDocument/2006/relationships/slideLayout" Target="../slideLayouts/slideLayout700.xml"/><Relationship Id="rId75" Type="http://schemas.openxmlformats.org/officeDocument/2006/relationships/slideLayout" Target="../slideLayouts/slideLayout705.xml"/><Relationship Id="rId83" Type="http://schemas.openxmlformats.org/officeDocument/2006/relationships/slideLayout" Target="../slideLayouts/slideLayout713.xml"/><Relationship Id="rId88" Type="http://schemas.openxmlformats.org/officeDocument/2006/relationships/slideLayout" Target="../slideLayouts/slideLayout718.xml"/><Relationship Id="rId91" Type="http://schemas.openxmlformats.org/officeDocument/2006/relationships/slideLayout" Target="../slideLayouts/slideLayout721.xml"/><Relationship Id="rId1" Type="http://schemas.openxmlformats.org/officeDocument/2006/relationships/slideLayout" Target="../slideLayouts/slideLayout631.xml"/><Relationship Id="rId6" Type="http://schemas.openxmlformats.org/officeDocument/2006/relationships/slideLayout" Target="../slideLayouts/slideLayout636.xml"/><Relationship Id="rId15" Type="http://schemas.openxmlformats.org/officeDocument/2006/relationships/slideLayout" Target="../slideLayouts/slideLayout645.xml"/><Relationship Id="rId23" Type="http://schemas.openxmlformats.org/officeDocument/2006/relationships/slideLayout" Target="../slideLayouts/slideLayout653.xml"/><Relationship Id="rId28" Type="http://schemas.openxmlformats.org/officeDocument/2006/relationships/slideLayout" Target="../slideLayouts/slideLayout658.xml"/><Relationship Id="rId36" Type="http://schemas.openxmlformats.org/officeDocument/2006/relationships/slideLayout" Target="../slideLayouts/slideLayout666.xml"/><Relationship Id="rId49" Type="http://schemas.openxmlformats.org/officeDocument/2006/relationships/slideLayout" Target="../slideLayouts/slideLayout679.xml"/><Relationship Id="rId57" Type="http://schemas.openxmlformats.org/officeDocument/2006/relationships/slideLayout" Target="../slideLayouts/slideLayout687.xml"/><Relationship Id="rId10" Type="http://schemas.openxmlformats.org/officeDocument/2006/relationships/slideLayout" Target="../slideLayouts/slideLayout640.xml"/><Relationship Id="rId31" Type="http://schemas.openxmlformats.org/officeDocument/2006/relationships/slideLayout" Target="../slideLayouts/slideLayout661.xml"/><Relationship Id="rId44" Type="http://schemas.openxmlformats.org/officeDocument/2006/relationships/slideLayout" Target="../slideLayouts/slideLayout674.xml"/><Relationship Id="rId52" Type="http://schemas.openxmlformats.org/officeDocument/2006/relationships/slideLayout" Target="../slideLayouts/slideLayout682.xml"/><Relationship Id="rId60" Type="http://schemas.openxmlformats.org/officeDocument/2006/relationships/slideLayout" Target="../slideLayouts/slideLayout690.xml"/><Relationship Id="rId65" Type="http://schemas.openxmlformats.org/officeDocument/2006/relationships/slideLayout" Target="../slideLayouts/slideLayout695.xml"/><Relationship Id="rId73" Type="http://schemas.openxmlformats.org/officeDocument/2006/relationships/slideLayout" Target="../slideLayouts/slideLayout703.xml"/><Relationship Id="rId78" Type="http://schemas.openxmlformats.org/officeDocument/2006/relationships/slideLayout" Target="../slideLayouts/slideLayout708.xml"/><Relationship Id="rId81" Type="http://schemas.openxmlformats.org/officeDocument/2006/relationships/slideLayout" Target="../slideLayouts/slideLayout711.xml"/><Relationship Id="rId86" Type="http://schemas.openxmlformats.org/officeDocument/2006/relationships/slideLayout" Target="../slideLayouts/slideLayout716.xml"/><Relationship Id="rId94" Type="http://schemas.openxmlformats.org/officeDocument/2006/relationships/image" Target="../media/image1.png"/><Relationship Id="rId4" Type="http://schemas.openxmlformats.org/officeDocument/2006/relationships/slideLayout" Target="../slideLayouts/slideLayout634.xml"/><Relationship Id="rId9" Type="http://schemas.openxmlformats.org/officeDocument/2006/relationships/slideLayout" Target="../slideLayouts/slideLayout639.xml"/><Relationship Id="rId13" Type="http://schemas.openxmlformats.org/officeDocument/2006/relationships/slideLayout" Target="../slideLayouts/slideLayout643.xml"/><Relationship Id="rId18" Type="http://schemas.openxmlformats.org/officeDocument/2006/relationships/slideLayout" Target="../slideLayouts/slideLayout648.xml"/><Relationship Id="rId39" Type="http://schemas.openxmlformats.org/officeDocument/2006/relationships/slideLayout" Target="../slideLayouts/slideLayout669.xml"/><Relationship Id="rId34" Type="http://schemas.openxmlformats.org/officeDocument/2006/relationships/slideLayout" Target="../slideLayouts/slideLayout664.xml"/><Relationship Id="rId50" Type="http://schemas.openxmlformats.org/officeDocument/2006/relationships/slideLayout" Target="../slideLayouts/slideLayout680.xml"/><Relationship Id="rId55" Type="http://schemas.openxmlformats.org/officeDocument/2006/relationships/slideLayout" Target="../slideLayouts/slideLayout685.xml"/><Relationship Id="rId76" Type="http://schemas.openxmlformats.org/officeDocument/2006/relationships/slideLayout" Target="../slideLayouts/slideLayout706.xml"/><Relationship Id="rId7" Type="http://schemas.openxmlformats.org/officeDocument/2006/relationships/slideLayout" Target="../slideLayouts/slideLayout637.xml"/><Relationship Id="rId71" Type="http://schemas.openxmlformats.org/officeDocument/2006/relationships/slideLayout" Target="../slideLayouts/slideLayout701.xml"/><Relationship Id="rId92" Type="http://schemas.openxmlformats.org/officeDocument/2006/relationships/slideLayout" Target="../slideLayouts/slideLayout722.xml"/><Relationship Id="rId2" Type="http://schemas.openxmlformats.org/officeDocument/2006/relationships/slideLayout" Target="../slideLayouts/slideLayout632.xml"/><Relationship Id="rId29" Type="http://schemas.openxmlformats.org/officeDocument/2006/relationships/slideLayout" Target="../slideLayouts/slideLayout659.xml"/><Relationship Id="rId24" Type="http://schemas.openxmlformats.org/officeDocument/2006/relationships/slideLayout" Target="../slideLayouts/slideLayout654.xml"/><Relationship Id="rId40" Type="http://schemas.openxmlformats.org/officeDocument/2006/relationships/slideLayout" Target="../slideLayouts/slideLayout670.xml"/><Relationship Id="rId45" Type="http://schemas.openxmlformats.org/officeDocument/2006/relationships/slideLayout" Target="../slideLayouts/slideLayout675.xml"/><Relationship Id="rId66" Type="http://schemas.openxmlformats.org/officeDocument/2006/relationships/slideLayout" Target="../slideLayouts/slideLayout696.xml"/><Relationship Id="rId87" Type="http://schemas.openxmlformats.org/officeDocument/2006/relationships/slideLayout" Target="../slideLayouts/slideLayout717.xml"/><Relationship Id="rId61" Type="http://schemas.openxmlformats.org/officeDocument/2006/relationships/slideLayout" Target="../slideLayouts/slideLayout691.xml"/><Relationship Id="rId82" Type="http://schemas.openxmlformats.org/officeDocument/2006/relationships/slideLayout" Target="../slideLayouts/slideLayout712.xml"/><Relationship Id="rId19" Type="http://schemas.openxmlformats.org/officeDocument/2006/relationships/slideLayout" Target="../slideLayouts/slideLayout649.xml"/><Relationship Id="rId14" Type="http://schemas.openxmlformats.org/officeDocument/2006/relationships/slideLayout" Target="../slideLayouts/slideLayout644.xml"/><Relationship Id="rId30" Type="http://schemas.openxmlformats.org/officeDocument/2006/relationships/slideLayout" Target="../slideLayouts/slideLayout660.xml"/><Relationship Id="rId35" Type="http://schemas.openxmlformats.org/officeDocument/2006/relationships/slideLayout" Target="../slideLayouts/slideLayout665.xml"/><Relationship Id="rId56" Type="http://schemas.openxmlformats.org/officeDocument/2006/relationships/slideLayout" Target="../slideLayouts/slideLayout686.xml"/><Relationship Id="rId77" Type="http://schemas.openxmlformats.org/officeDocument/2006/relationships/slideLayout" Target="../slideLayouts/slideLayout7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32"/>
          <a:stretch>
            <a:fillRect/>
          </a:stretch>
        </p:blipFill>
        <p:spPr>
          <a:xfrm>
            <a:off x="9693926" y="5738817"/>
            <a:ext cx="2099671" cy="961075"/>
          </a:xfrm>
          <a:prstGeom prst="rect">
            <a:avLst/>
          </a:prstGeom>
        </p:spPr>
      </p:pic>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1273095" y="2087731"/>
            <a:ext cx="9360000" cy="3600000"/>
          </a:xfrm>
          <a:prstGeom prst="rect">
            <a:avLst/>
          </a:prstGeom>
        </p:spPr>
        <p:txBody>
          <a:bodyPr vert="horz" lIns="91364" tIns="45718" rIns="91364" bIns="45718"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364" tIns="45718" rIns="0" bIns="45718" rtlCol="0" anchor="ctr">
            <a:noAutofit/>
          </a:bodyPr>
          <a:lstStyle>
            <a:lvl1pPr algn="r">
              <a:defRPr sz="1200">
                <a:solidFill>
                  <a:schemeClr val="tx1"/>
                </a:solidFill>
              </a:defRPr>
            </a:lvl1pPr>
          </a:lstStyle>
          <a:p>
            <a:fld id="{A860558D-47B3-CE46-BCFD-EEB8EC94E2E9}" type="datetime1">
              <a:rPr lang="fr-FR" smtClean="0"/>
              <a:t>19/11/2025</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364" tIns="45718" rIns="91364" bIns="45718"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95"/>
            <a:ext cx="11196000" cy="1114817"/>
          </a:xfrm>
          <a:prstGeom prst="rect">
            <a:avLst/>
          </a:prstGeom>
          <a:solidFill>
            <a:schemeClr val="tx1"/>
          </a:solidFill>
          <a:ln w="3175">
            <a:noFill/>
          </a:ln>
        </p:spPr>
        <p:txBody>
          <a:bodyPr vert="horz" lIns="863189" tIns="71949" rIns="71949" bIns="71949" rtlCol="0" anchor="ctr">
            <a:normAutofit/>
          </a:bodyPr>
          <a:lstStyle/>
          <a:p>
            <a:r>
              <a:rPr lang="fr-FR" dirty="0"/>
              <a:t>MODIFIEZ LE STYLE DU TITRE</a:t>
            </a:r>
          </a:p>
        </p:txBody>
      </p:sp>
    </p:spTree>
    <p:extLst>
      <p:ext uri="{BB962C8B-B14F-4D97-AF65-F5344CB8AC3E}">
        <p14:creationId xmlns:p14="http://schemas.microsoft.com/office/powerpoint/2010/main" val="3487987680"/>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0" r:id="rId4"/>
    <p:sldLayoutId id="2147483666" r:id="rId5"/>
    <p:sldLayoutId id="2147483677" r:id="rId6"/>
    <p:sldLayoutId id="2147483678" r:id="rId7"/>
    <p:sldLayoutId id="2147483679" r:id="rId8"/>
    <p:sldLayoutId id="2147483680" r:id="rId9"/>
    <p:sldLayoutId id="2147483650" r:id="rId10"/>
    <p:sldLayoutId id="2147483684" r:id="rId11"/>
    <p:sldLayoutId id="2147483685" r:id="rId12"/>
    <p:sldLayoutId id="2147483686" r:id="rId13"/>
    <p:sldLayoutId id="2147483687" r:id="rId14"/>
    <p:sldLayoutId id="2147483662" r:id="rId15"/>
    <p:sldLayoutId id="2147483688" r:id="rId16"/>
    <p:sldLayoutId id="2147483689" r:id="rId17"/>
    <p:sldLayoutId id="2147483690" r:id="rId18"/>
    <p:sldLayoutId id="2147483691" r:id="rId19"/>
    <p:sldLayoutId id="2147483683" r:id="rId20"/>
    <p:sldLayoutId id="2147483692" r:id="rId21"/>
    <p:sldLayoutId id="2147483693" r:id="rId22"/>
    <p:sldLayoutId id="2147483694" r:id="rId23"/>
    <p:sldLayoutId id="2147483695" r:id="rId24"/>
    <p:sldLayoutId id="2147483681" r:id="rId25"/>
    <p:sldLayoutId id="2147483696" r:id="rId26"/>
    <p:sldLayoutId id="2147483697" r:id="rId27"/>
    <p:sldLayoutId id="2147483698" r:id="rId28"/>
    <p:sldLayoutId id="2147483699" r:id="rId29"/>
    <p:sldLayoutId id="2147483682" r:id="rId30"/>
  </p:sldLayoutIdLst>
  <p:hf hdr="0" ftr="0"/>
  <p:txStyles>
    <p:titleStyle>
      <a:lvl1pPr algn="l" defTabSz="913538" rtl="0" eaLnBrk="1" latinLnBrk="0" hangingPunct="1">
        <a:lnSpc>
          <a:spcPct val="90000"/>
        </a:lnSpc>
        <a:spcBef>
          <a:spcPct val="0"/>
        </a:spcBef>
        <a:buNone/>
        <a:defRPr sz="2300" b="1" kern="1200" cap="all" baseline="0">
          <a:solidFill>
            <a:schemeClr val="bg1"/>
          </a:solidFill>
          <a:latin typeface="+mj-lt"/>
          <a:ea typeface="+mj-ea"/>
          <a:cs typeface="+mj-cs"/>
        </a:defRPr>
      </a:lvl1pPr>
    </p:titleStyle>
    <p:body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fr-FR"/>
      </a:defPPr>
      <a:lvl1pPr marL="0" algn="l" defTabSz="913538" rtl="0" eaLnBrk="1" latinLnBrk="0" hangingPunct="1">
        <a:defRPr sz="1900" kern="1200">
          <a:solidFill>
            <a:schemeClr val="tx1"/>
          </a:solidFill>
          <a:latin typeface="+mn-lt"/>
          <a:ea typeface="+mn-ea"/>
          <a:cs typeface="+mn-cs"/>
        </a:defRPr>
      </a:lvl1pPr>
      <a:lvl2pPr marL="456747" algn="l" defTabSz="913538" rtl="0" eaLnBrk="1" latinLnBrk="0" hangingPunct="1">
        <a:defRPr sz="1900" kern="1200">
          <a:solidFill>
            <a:schemeClr val="tx1"/>
          </a:solidFill>
          <a:latin typeface="+mn-lt"/>
          <a:ea typeface="+mn-ea"/>
          <a:cs typeface="+mn-cs"/>
        </a:defRPr>
      </a:lvl2pPr>
      <a:lvl3pPr marL="913538" algn="l" defTabSz="913538" rtl="0" eaLnBrk="1" latinLnBrk="0" hangingPunct="1">
        <a:defRPr sz="1900" kern="1200">
          <a:solidFill>
            <a:schemeClr val="tx1"/>
          </a:solidFill>
          <a:latin typeface="+mn-lt"/>
          <a:ea typeface="+mn-ea"/>
          <a:cs typeface="+mn-cs"/>
        </a:defRPr>
      </a:lvl3pPr>
      <a:lvl4pPr marL="1370308" algn="l" defTabSz="913538" rtl="0" eaLnBrk="1" latinLnBrk="0" hangingPunct="1">
        <a:defRPr sz="1900" kern="1200">
          <a:solidFill>
            <a:schemeClr val="tx1"/>
          </a:solidFill>
          <a:latin typeface="+mn-lt"/>
          <a:ea typeface="+mn-ea"/>
          <a:cs typeface="+mn-cs"/>
        </a:defRPr>
      </a:lvl4pPr>
      <a:lvl5pPr marL="1827077" algn="l" defTabSz="913538" rtl="0" eaLnBrk="1" latinLnBrk="0" hangingPunct="1">
        <a:defRPr sz="1900" kern="1200">
          <a:solidFill>
            <a:schemeClr val="tx1"/>
          </a:solidFill>
          <a:latin typeface="+mn-lt"/>
          <a:ea typeface="+mn-ea"/>
          <a:cs typeface="+mn-cs"/>
        </a:defRPr>
      </a:lvl5pPr>
      <a:lvl6pPr marL="2283870" algn="l" defTabSz="913538" rtl="0" eaLnBrk="1" latinLnBrk="0" hangingPunct="1">
        <a:defRPr sz="1900" kern="1200">
          <a:solidFill>
            <a:schemeClr val="tx1"/>
          </a:solidFill>
          <a:latin typeface="+mn-lt"/>
          <a:ea typeface="+mn-ea"/>
          <a:cs typeface="+mn-cs"/>
        </a:defRPr>
      </a:lvl6pPr>
      <a:lvl7pPr marL="2740614" algn="l" defTabSz="913538" rtl="0" eaLnBrk="1" latinLnBrk="0" hangingPunct="1">
        <a:defRPr sz="1900" kern="1200">
          <a:solidFill>
            <a:schemeClr val="tx1"/>
          </a:solidFill>
          <a:latin typeface="+mn-lt"/>
          <a:ea typeface="+mn-ea"/>
          <a:cs typeface="+mn-cs"/>
        </a:defRPr>
      </a:lvl7pPr>
      <a:lvl8pPr marL="3197360" algn="l" defTabSz="913538" rtl="0" eaLnBrk="1" latinLnBrk="0" hangingPunct="1">
        <a:defRPr sz="1900" kern="1200">
          <a:solidFill>
            <a:schemeClr val="tx1"/>
          </a:solidFill>
          <a:latin typeface="+mn-lt"/>
          <a:ea typeface="+mn-ea"/>
          <a:cs typeface="+mn-cs"/>
        </a:defRPr>
      </a:lvl8pPr>
      <a:lvl9pPr marL="3654107" algn="l" defTabSz="913538"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44"/>
          <a:stretch>
            <a:fillRect/>
          </a:stretch>
        </p:blipFill>
        <p:spPr>
          <a:xfrm>
            <a:off x="9595443" y="5907633"/>
            <a:ext cx="2099671" cy="961075"/>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364" tIns="45718" rIns="0" bIns="45718" rtlCol="0" anchor="ctr">
            <a:noAutofit/>
          </a:bodyPr>
          <a:lstStyle>
            <a:lvl1pPr algn="r">
              <a:defRPr sz="1200">
                <a:solidFill>
                  <a:schemeClr val="tx1"/>
                </a:solidFill>
              </a:defRPr>
            </a:lvl1pPr>
          </a:lstStyle>
          <a:p>
            <a:fld id="{A860558D-47B3-CE46-BCFD-EEB8EC94E2E9}" type="datetime1">
              <a:rPr lang="fr-FR" smtClean="0">
                <a:solidFill>
                  <a:srgbClr val="0C419A"/>
                </a:solidFill>
              </a:rPr>
              <a:pPr/>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364" tIns="45718" rIns="91364" bIns="45718" rtlCol="0" anchor="ctr">
            <a:noAutofit/>
          </a:bodyPr>
          <a:lstStyle>
            <a:lvl1pPr algn="l">
              <a:defRPr sz="1200">
                <a:solidFill>
                  <a:schemeClr val="tx1"/>
                </a:solidFill>
              </a:defRPr>
            </a:lvl1pPr>
          </a:lstStyle>
          <a:p>
            <a:fld id="{975A587B-5814-4D9B-9598-FE9CB954CB01}" type="slidenum">
              <a:rPr lang="fr-FR" smtClean="0">
                <a:solidFill>
                  <a:srgbClr val="0C419A"/>
                </a:solidFill>
              </a:rPr>
              <a:pPr/>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83"/>
            <a:ext cx="11196000" cy="1114817"/>
          </a:xfrm>
          <a:prstGeom prst="rect">
            <a:avLst/>
          </a:prstGeom>
          <a:solidFill>
            <a:schemeClr val="tx1"/>
          </a:solidFill>
          <a:ln w="3175">
            <a:noFill/>
          </a:ln>
        </p:spPr>
        <p:txBody>
          <a:bodyPr vert="horz" lIns="863189" tIns="71949" rIns="71949" bIns="71949"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364" tIns="45718" rIns="91364" bIns="45718"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spTree>
    <p:extLst>
      <p:ext uri="{BB962C8B-B14F-4D97-AF65-F5344CB8AC3E}">
        <p14:creationId xmlns:p14="http://schemas.microsoft.com/office/powerpoint/2010/main" val="2223284537"/>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0" r:id="rId31"/>
    <p:sldLayoutId id="2147483871" r:id="rId32"/>
    <p:sldLayoutId id="2147483872" r:id="rId33"/>
    <p:sldLayoutId id="2147483873" r:id="rId34"/>
    <p:sldLayoutId id="2147483874" r:id="rId35"/>
    <p:sldLayoutId id="2147483875" r:id="rId36"/>
    <p:sldLayoutId id="2147483876" r:id="rId37"/>
    <p:sldLayoutId id="2147483877" r:id="rId38"/>
    <p:sldLayoutId id="2147483878" r:id="rId39"/>
    <p:sldLayoutId id="2147483879" r:id="rId40"/>
    <p:sldLayoutId id="2147483880" r:id="rId41"/>
    <p:sldLayoutId id="2147483881" r:id="rId42"/>
  </p:sldLayoutIdLst>
  <p:hf hdr="0" ftr="0"/>
  <p:txStyles>
    <p:titleStyle>
      <a:lvl1pPr algn="l" defTabSz="913538" rtl="0" eaLnBrk="1" latinLnBrk="0" hangingPunct="1">
        <a:lnSpc>
          <a:spcPct val="90000"/>
        </a:lnSpc>
        <a:spcBef>
          <a:spcPct val="0"/>
        </a:spcBef>
        <a:buNone/>
        <a:defRPr sz="2300" b="1" kern="1200" cap="all" baseline="0">
          <a:solidFill>
            <a:schemeClr val="bg1"/>
          </a:solidFill>
          <a:latin typeface="+mj-lt"/>
          <a:ea typeface="+mj-ea"/>
          <a:cs typeface="+mj-cs"/>
        </a:defRPr>
      </a:lvl1pPr>
    </p:titleStyle>
    <p:bodyStyle>
      <a:lvl1pPr marL="0" indent="0" algn="l" defTabSz="913538"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473" indent="-174473" algn="l" defTabSz="913538"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470" indent="-183998" algn="l" defTabSz="913538"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29719" indent="-171298" algn="l" defTabSz="913538"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7656" indent="-80887" algn="l" defTabSz="913538"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fr-FR"/>
      </a:defPPr>
      <a:lvl1pPr marL="0" algn="l" defTabSz="913538" rtl="0" eaLnBrk="1" latinLnBrk="0" hangingPunct="1">
        <a:defRPr sz="1900" kern="1200">
          <a:solidFill>
            <a:schemeClr val="tx1"/>
          </a:solidFill>
          <a:latin typeface="+mn-lt"/>
          <a:ea typeface="+mn-ea"/>
          <a:cs typeface="+mn-cs"/>
        </a:defRPr>
      </a:lvl1pPr>
      <a:lvl2pPr marL="456747" algn="l" defTabSz="913538" rtl="0" eaLnBrk="1" latinLnBrk="0" hangingPunct="1">
        <a:defRPr sz="1900" kern="1200">
          <a:solidFill>
            <a:schemeClr val="tx1"/>
          </a:solidFill>
          <a:latin typeface="+mn-lt"/>
          <a:ea typeface="+mn-ea"/>
          <a:cs typeface="+mn-cs"/>
        </a:defRPr>
      </a:lvl2pPr>
      <a:lvl3pPr marL="913538" algn="l" defTabSz="913538" rtl="0" eaLnBrk="1" latinLnBrk="0" hangingPunct="1">
        <a:defRPr sz="1900" kern="1200">
          <a:solidFill>
            <a:schemeClr val="tx1"/>
          </a:solidFill>
          <a:latin typeface="+mn-lt"/>
          <a:ea typeface="+mn-ea"/>
          <a:cs typeface="+mn-cs"/>
        </a:defRPr>
      </a:lvl3pPr>
      <a:lvl4pPr marL="1370308" algn="l" defTabSz="913538" rtl="0" eaLnBrk="1" latinLnBrk="0" hangingPunct="1">
        <a:defRPr sz="1900" kern="1200">
          <a:solidFill>
            <a:schemeClr val="tx1"/>
          </a:solidFill>
          <a:latin typeface="+mn-lt"/>
          <a:ea typeface="+mn-ea"/>
          <a:cs typeface="+mn-cs"/>
        </a:defRPr>
      </a:lvl4pPr>
      <a:lvl5pPr marL="1827077" algn="l" defTabSz="913538" rtl="0" eaLnBrk="1" latinLnBrk="0" hangingPunct="1">
        <a:defRPr sz="1900" kern="1200">
          <a:solidFill>
            <a:schemeClr val="tx1"/>
          </a:solidFill>
          <a:latin typeface="+mn-lt"/>
          <a:ea typeface="+mn-ea"/>
          <a:cs typeface="+mn-cs"/>
        </a:defRPr>
      </a:lvl5pPr>
      <a:lvl6pPr marL="2283870" algn="l" defTabSz="913538" rtl="0" eaLnBrk="1" latinLnBrk="0" hangingPunct="1">
        <a:defRPr sz="1900" kern="1200">
          <a:solidFill>
            <a:schemeClr val="tx1"/>
          </a:solidFill>
          <a:latin typeface="+mn-lt"/>
          <a:ea typeface="+mn-ea"/>
          <a:cs typeface="+mn-cs"/>
        </a:defRPr>
      </a:lvl6pPr>
      <a:lvl7pPr marL="2740614" algn="l" defTabSz="913538" rtl="0" eaLnBrk="1" latinLnBrk="0" hangingPunct="1">
        <a:defRPr sz="1900" kern="1200">
          <a:solidFill>
            <a:schemeClr val="tx1"/>
          </a:solidFill>
          <a:latin typeface="+mn-lt"/>
          <a:ea typeface="+mn-ea"/>
          <a:cs typeface="+mn-cs"/>
        </a:defRPr>
      </a:lvl7pPr>
      <a:lvl8pPr marL="3197360" algn="l" defTabSz="913538" rtl="0" eaLnBrk="1" latinLnBrk="0" hangingPunct="1">
        <a:defRPr sz="1900" kern="1200">
          <a:solidFill>
            <a:schemeClr val="tx1"/>
          </a:solidFill>
          <a:latin typeface="+mn-lt"/>
          <a:ea typeface="+mn-ea"/>
          <a:cs typeface="+mn-cs"/>
        </a:defRPr>
      </a:lvl8pPr>
      <a:lvl9pPr marL="3654107" algn="l" defTabSz="913538"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9595445" y="5907633"/>
            <a:ext cx="2099671" cy="961075"/>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6" y="6229647"/>
            <a:ext cx="1800000" cy="288000"/>
          </a:xfrm>
          <a:prstGeom prst="rect">
            <a:avLst/>
          </a:prstGeom>
        </p:spPr>
        <p:txBody>
          <a:bodyPr vert="horz" lIns="91364" tIns="45718" rIns="0" bIns="45718" rtlCol="0" anchor="ctr">
            <a:noAutofit/>
          </a:bodyPr>
          <a:lstStyle>
            <a:lvl1pPr algn="r">
              <a:defRPr sz="1200">
                <a:solidFill>
                  <a:schemeClr val="tx1"/>
                </a:solidFill>
              </a:defRPr>
            </a:lvl1pPr>
          </a:lstStyle>
          <a:p>
            <a:fld id="{B09924B2-AECE-4201-A030-772EF2D8D539}" type="datetimeFigureOut">
              <a:rPr lang="fr-FR" smtClean="0">
                <a:solidFill>
                  <a:srgbClr val="0C419A"/>
                </a:solidFill>
              </a:rPr>
              <a:pPr/>
              <a:t>19/11/2025</a:t>
            </a:fld>
            <a:endParaRPr lang="fr-FR">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364" tIns="45718" rIns="91364" bIns="45718" rtlCol="0" anchor="ctr">
            <a:noAutofit/>
          </a:bodyPr>
          <a:lstStyle>
            <a:lvl1pPr algn="l">
              <a:defRPr sz="1200">
                <a:solidFill>
                  <a:schemeClr val="tx1"/>
                </a:solidFill>
              </a:defRPr>
            </a:lvl1pPr>
          </a:lstStyle>
          <a:p>
            <a:fld id="{098BC041-EC7F-497C-A92F-65CE09EDA50C}" type="slidenum">
              <a:rPr lang="fr-FR" smtClean="0">
                <a:solidFill>
                  <a:srgbClr val="0C419A"/>
                </a:solidFill>
              </a:rPr>
              <a:pPr/>
              <a:t>‹N°›</a:t>
            </a:fld>
            <a:endParaRPr lang="fr-FR">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1" y="494783"/>
            <a:ext cx="11196000" cy="1114817"/>
          </a:xfrm>
          <a:prstGeom prst="rect">
            <a:avLst/>
          </a:prstGeom>
          <a:solidFill>
            <a:schemeClr val="tx1"/>
          </a:solidFill>
          <a:ln w="3175">
            <a:noFill/>
          </a:ln>
        </p:spPr>
        <p:txBody>
          <a:bodyPr vert="horz" lIns="863189" tIns="71949" rIns="71949" bIns="71949"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6" y="2087731"/>
            <a:ext cx="10421565" cy="3780000"/>
          </a:xfrm>
          <a:prstGeom prst="rect">
            <a:avLst/>
          </a:prstGeom>
          <a:ln w="3175">
            <a:noFill/>
          </a:ln>
        </p:spPr>
        <p:txBody>
          <a:bodyPr vert="horz" lIns="91364" tIns="45718" rIns="91364" bIns="45718"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spTree>
    <p:extLst>
      <p:ext uri="{BB962C8B-B14F-4D97-AF65-F5344CB8AC3E}">
        <p14:creationId xmlns:p14="http://schemas.microsoft.com/office/powerpoint/2010/main" val="182758036"/>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 id="2147483902" r:id="rId20"/>
    <p:sldLayoutId id="2147483903" r:id="rId21"/>
    <p:sldLayoutId id="2147483904" r:id="rId22"/>
    <p:sldLayoutId id="2147483905" r:id="rId23"/>
    <p:sldLayoutId id="2147483906" r:id="rId24"/>
    <p:sldLayoutId id="2147483907" r:id="rId25"/>
    <p:sldLayoutId id="2147483908" r:id="rId26"/>
    <p:sldLayoutId id="2147483909" r:id="rId27"/>
    <p:sldLayoutId id="2147483910" r:id="rId28"/>
    <p:sldLayoutId id="2147483911" r:id="rId29"/>
    <p:sldLayoutId id="2147483912" r:id="rId30"/>
    <p:sldLayoutId id="2147483913" r:id="rId31"/>
    <p:sldLayoutId id="2147483914" r:id="rId32"/>
    <p:sldLayoutId id="2147483915" r:id="rId33"/>
    <p:sldLayoutId id="2147483916" r:id="rId34"/>
    <p:sldLayoutId id="2147483917" r:id="rId35"/>
    <p:sldLayoutId id="2147483918" r:id="rId36"/>
    <p:sldLayoutId id="2147483919" r:id="rId37"/>
    <p:sldLayoutId id="2147483920" r:id="rId38"/>
    <p:sldLayoutId id="2147483921" r:id="rId39"/>
    <p:sldLayoutId id="2147483922" r:id="rId40"/>
    <p:sldLayoutId id="2147483923" r:id="rId41"/>
    <p:sldLayoutId id="2147483924" r:id="rId42"/>
    <p:sldLayoutId id="2147483925" r:id="rId43"/>
  </p:sldLayoutIdLst>
  <p:txStyles>
    <p:titleStyle>
      <a:lvl1pPr algn="l" defTabSz="913538" rtl="0" eaLnBrk="1" latinLnBrk="0" hangingPunct="1">
        <a:lnSpc>
          <a:spcPct val="90000"/>
        </a:lnSpc>
        <a:spcBef>
          <a:spcPct val="0"/>
        </a:spcBef>
        <a:buNone/>
        <a:defRPr sz="2300" b="1" kern="1200" cap="all" baseline="0">
          <a:solidFill>
            <a:schemeClr val="bg1"/>
          </a:solidFill>
          <a:latin typeface="+mj-lt"/>
          <a:ea typeface="+mj-ea"/>
          <a:cs typeface="+mj-cs"/>
        </a:defRPr>
      </a:lvl1pPr>
    </p:titleStyle>
    <p:bodyStyle>
      <a:lvl1pPr marL="0" indent="0" algn="l" defTabSz="913538"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473" indent="-174473" algn="l" defTabSz="913538"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470" indent="-183998" algn="l" defTabSz="913538"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29719" indent="-171298" algn="l" defTabSz="913538"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7656" indent="-80887" algn="l" defTabSz="913538"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fr-FR"/>
      </a:defPPr>
      <a:lvl1pPr marL="0" algn="l" defTabSz="913538" rtl="0" eaLnBrk="1" latinLnBrk="0" hangingPunct="1">
        <a:defRPr sz="1900" kern="1200">
          <a:solidFill>
            <a:schemeClr val="tx1"/>
          </a:solidFill>
          <a:latin typeface="+mn-lt"/>
          <a:ea typeface="+mn-ea"/>
          <a:cs typeface="+mn-cs"/>
        </a:defRPr>
      </a:lvl1pPr>
      <a:lvl2pPr marL="456747" algn="l" defTabSz="913538" rtl="0" eaLnBrk="1" latinLnBrk="0" hangingPunct="1">
        <a:defRPr sz="1900" kern="1200">
          <a:solidFill>
            <a:schemeClr val="tx1"/>
          </a:solidFill>
          <a:latin typeface="+mn-lt"/>
          <a:ea typeface="+mn-ea"/>
          <a:cs typeface="+mn-cs"/>
        </a:defRPr>
      </a:lvl2pPr>
      <a:lvl3pPr marL="913538" algn="l" defTabSz="913538" rtl="0" eaLnBrk="1" latinLnBrk="0" hangingPunct="1">
        <a:defRPr sz="1900" kern="1200">
          <a:solidFill>
            <a:schemeClr val="tx1"/>
          </a:solidFill>
          <a:latin typeface="+mn-lt"/>
          <a:ea typeface="+mn-ea"/>
          <a:cs typeface="+mn-cs"/>
        </a:defRPr>
      </a:lvl3pPr>
      <a:lvl4pPr marL="1370308" algn="l" defTabSz="913538" rtl="0" eaLnBrk="1" latinLnBrk="0" hangingPunct="1">
        <a:defRPr sz="1900" kern="1200">
          <a:solidFill>
            <a:schemeClr val="tx1"/>
          </a:solidFill>
          <a:latin typeface="+mn-lt"/>
          <a:ea typeface="+mn-ea"/>
          <a:cs typeface="+mn-cs"/>
        </a:defRPr>
      </a:lvl4pPr>
      <a:lvl5pPr marL="1827077" algn="l" defTabSz="913538" rtl="0" eaLnBrk="1" latinLnBrk="0" hangingPunct="1">
        <a:defRPr sz="1900" kern="1200">
          <a:solidFill>
            <a:schemeClr val="tx1"/>
          </a:solidFill>
          <a:latin typeface="+mn-lt"/>
          <a:ea typeface="+mn-ea"/>
          <a:cs typeface="+mn-cs"/>
        </a:defRPr>
      </a:lvl5pPr>
      <a:lvl6pPr marL="2283870" algn="l" defTabSz="913538" rtl="0" eaLnBrk="1" latinLnBrk="0" hangingPunct="1">
        <a:defRPr sz="1900" kern="1200">
          <a:solidFill>
            <a:schemeClr val="tx1"/>
          </a:solidFill>
          <a:latin typeface="+mn-lt"/>
          <a:ea typeface="+mn-ea"/>
          <a:cs typeface="+mn-cs"/>
        </a:defRPr>
      </a:lvl6pPr>
      <a:lvl7pPr marL="2740614" algn="l" defTabSz="913538" rtl="0" eaLnBrk="1" latinLnBrk="0" hangingPunct="1">
        <a:defRPr sz="1900" kern="1200">
          <a:solidFill>
            <a:schemeClr val="tx1"/>
          </a:solidFill>
          <a:latin typeface="+mn-lt"/>
          <a:ea typeface="+mn-ea"/>
          <a:cs typeface="+mn-cs"/>
        </a:defRPr>
      </a:lvl7pPr>
      <a:lvl8pPr marL="3197360" algn="l" defTabSz="913538" rtl="0" eaLnBrk="1" latinLnBrk="0" hangingPunct="1">
        <a:defRPr sz="1900" kern="1200">
          <a:solidFill>
            <a:schemeClr val="tx1"/>
          </a:solidFill>
          <a:latin typeface="+mn-lt"/>
          <a:ea typeface="+mn-ea"/>
          <a:cs typeface="+mn-cs"/>
        </a:defRPr>
      </a:lvl8pPr>
      <a:lvl9pPr marL="3654107" algn="l" defTabSz="913538"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34"/>
          <a:stretch>
            <a:fillRect/>
          </a:stretch>
        </p:blipFill>
        <p:spPr>
          <a:xfrm>
            <a:off x="9693926" y="5738817"/>
            <a:ext cx="2099671" cy="961075"/>
          </a:xfrm>
          <a:prstGeom prst="rect">
            <a:avLst/>
          </a:prstGeom>
        </p:spPr>
      </p:pic>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1273095" y="2087731"/>
            <a:ext cx="9360000" cy="3600000"/>
          </a:xfrm>
          <a:prstGeom prst="rect">
            <a:avLst/>
          </a:prstGeom>
        </p:spPr>
        <p:txBody>
          <a:bodyPr vert="horz" lIns="91364" tIns="45718" rIns="91364" bIns="45718"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364" tIns="45718" rIns="0" bIns="45718" rtlCol="0" anchor="ctr">
            <a:noAutofit/>
          </a:bodyPr>
          <a:lstStyle>
            <a:lvl1pPr algn="r">
              <a:defRPr sz="1200">
                <a:solidFill>
                  <a:schemeClr val="tx1"/>
                </a:solidFill>
              </a:defRPr>
            </a:lvl1pPr>
          </a:lstStyle>
          <a:p>
            <a:fld id="{A860558D-47B3-CE46-BCFD-EEB8EC94E2E9}" type="datetime1">
              <a:rPr lang="fr-FR" smtClean="0">
                <a:solidFill>
                  <a:srgbClr val="0C419A"/>
                </a:solidFill>
              </a:rPr>
              <a:pPr/>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364" tIns="45718" rIns="91364" bIns="45718" rtlCol="0" anchor="ctr">
            <a:noAutofit/>
          </a:bodyPr>
          <a:lstStyle>
            <a:lvl1pPr algn="l">
              <a:defRPr sz="1200">
                <a:solidFill>
                  <a:schemeClr val="tx1"/>
                </a:solidFill>
              </a:defRPr>
            </a:lvl1pPr>
          </a:lstStyle>
          <a:p>
            <a:fld id="{975A587B-5814-4D9B-9598-FE9CB954CB01}" type="slidenum">
              <a:rPr lang="fr-FR" smtClean="0">
                <a:solidFill>
                  <a:srgbClr val="0C419A"/>
                </a:solidFill>
              </a:rPr>
              <a:pPr/>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95"/>
            <a:ext cx="11196000" cy="1114817"/>
          </a:xfrm>
          <a:prstGeom prst="rect">
            <a:avLst/>
          </a:prstGeom>
          <a:solidFill>
            <a:schemeClr val="tx1"/>
          </a:solidFill>
          <a:ln w="3175">
            <a:noFill/>
          </a:ln>
        </p:spPr>
        <p:txBody>
          <a:bodyPr vert="horz" lIns="863189" tIns="71949" rIns="71949" bIns="71949" rtlCol="0" anchor="ctr">
            <a:normAutofit/>
          </a:bodyPr>
          <a:lstStyle/>
          <a:p>
            <a:r>
              <a:rPr lang="fr-FR" dirty="0"/>
              <a:t>MODIFIEZ LE STYLE DU TITRE</a:t>
            </a:r>
          </a:p>
        </p:txBody>
      </p:sp>
    </p:spTree>
    <p:extLst>
      <p:ext uri="{BB962C8B-B14F-4D97-AF65-F5344CB8AC3E}">
        <p14:creationId xmlns:p14="http://schemas.microsoft.com/office/powerpoint/2010/main" val="2757211926"/>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 id="2147483941" r:id="rId15"/>
    <p:sldLayoutId id="2147483942" r:id="rId16"/>
    <p:sldLayoutId id="2147483943" r:id="rId17"/>
    <p:sldLayoutId id="2147483944" r:id="rId18"/>
    <p:sldLayoutId id="2147483945" r:id="rId19"/>
    <p:sldLayoutId id="2147483946" r:id="rId20"/>
    <p:sldLayoutId id="2147483947" r:id="rId21"/>
    <p:sldLayoutId id="2147483948" r:id="rId22"/>
    <p:sldLayoutId id="2147483949" r:id="rId23"/>
    <p:sldLayoutId id="2147483950" r:id="rId24"/>
    <p:sldLayoutId id="2147483951" r:id="rId25"/>
    <p:sldLayoutId id="2147483952" r:id="rId26"/>
    <p:sldLayoutId id="2147483953" r:id="rId27"/>
    <p:sldLayoutId id="2147483954" r:id="rId28"/>
    <p:sldLayoutId id="2147483955" r:id="rId29"/>
    <p:sldLayoutId id="2147483956" r:id="rId30"/>
    <p:sldLayoutId id="2147484820" r:id="rId31"/>
    <p:sldLayoutId id="2147484826" r:id="rId32"/>
  </p:sldLayoutIdLst>
  <p:hf hdr="0" ftr="0"/>
  <p:txStyles>
    <p:titleStyle>
      <a:lvl1pPr algn="l" defTabSz="913538" rtl="0" eaLnBrk="1" latinLnBrk="0" hangingPunct="1">
        <a:lnSpc>
          <a:spcPct val="90000"/>
        </a:lnSpc>
        <a:spcBef>
          <a:spcPct val="0"/>
        </a:spcBef>
        <a:buNone/>
        <a:defRPr sz="2300" b="1" kern="1200" cap="all" baseline="0">
          <a:solidFill>
            <a:schemeClr val="bg1"/>
          </a:solidFill>
          <a:latin typeface="+mj-lt"/>
          <a:ea typeface="+mj-ea"/>
          <a:cs typeface="+mj-cs"/>
        </a:defRPr>
      </a:lvl1pPr>
    </p:titleStyle>
    <p:body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fr-FR"/>
      </a:defPPr>
      <a:lvl1pPr marL="0" algn="l" defTabSz="913538" rtl="0" eaLnBrk="1" latinLnBrk="0" hangingPunct="1">
        <a:defRPr sz="1900" kern="1200">
          <a:solidFill>
            <a:schemeClr val="tx1"/>
          </a:solidFill>
          <a:latin typeface="+mn-lt"/>
          <a:ea typeface="+mn-ea"/>
          <a:cs typeface="+mn-cs"/>
        </a:defRPr>
      </a:lvl1pPr>
      <a:lvl2pPr marL="456747" algn="l" defTabSz="913538" rtl="0" eaLnBrk="1" latinLnBrk="0" hangingPunct="1">
        <a:defRPr sz="1900" kern="1200">
          <a:solidFill>
            <a:schemeClr val="tx1"/>
          </a:solidFill>
          <a:latin typeface="+mn-lt"/>
          <a:ea typeface="+mn-ea"/>
          <a:cs typeface="+mn-cs"/>
        </a:defRPr>
      </a:lvl2pPr>
      <a:lvl3pPr marL="913538" algn="l" defTabSz="913538" rtl="0" eaLnBrk="1" latinLnBrk="0" hangingPunct="1">
        <a:defRPr sz="1900" kern="1200">
          <a:solidFill>
            <a:schemeClr val="tx1"/>
          </a:solidFill>
          <a:latin typeface="+mn-lt"/>
          <a:ea typeface="+mn-ea"/>
          <a:cs typeface="+mn-cs"/>
        </a:defRPr>
      </a:lvl3pPr>
      <a:lvl4pPr marL="1370308" algn="l" defTabSz="913538" rtl="0" eaLnBrk="1" latinLnBrk="0" hangingPunct="1">
        <a:defRPr sz="1900" kern="1200">
          <a:solidFill>
            <a:schemeClr val="tx1"/>
          </a:solidFill>
          <a:latin typeface="+mn-lt"/>
          <a:ea typeface="+mn-ea"/>
          <a:cs typeface="+mn-cs"/>
        </a:defRPr>
      </a:lvl4pPr>
      <a:lvl5pPr marL="1827077" algn="l" defTabSz="913538" rtl="0" eaLnBrk="1" latinLnBrk="0" hangingPunct="1">
        <a:defRPr sz="1900" kern="1200">
          <a:solidFill>
            <a:schemeClr val="tx1"/>
          </a:solidFill>
          <a:latin typeface="+mn-lt"/>
          <a:ea typeface="+mn-ea"/>
          <a:cs typeface="+mn-cs"/>
        </a:defRPr>
      </a:lvl5pPr>
      <a:lvl6pPr marL="2283870" algn="l" defTabSz="913538" rtl="0" eaLnBrk="1" latinLnBrk="0" hangingPunct="1">
        <a:defRPr sz="1900" kern="1200">
          <a:solidFill>
            <a:schemeClr val="tx1"/>
          </a:solidFill>
          <a:latin typeface="+mn-lt"/>
          <a:ea typeface="+mn-ea"/>
          <a:cs typeface="+mn-cs"/>
        </a:defRPr>
      </a:lvl6pPr>
      <a:lvl7pPr marL="2740614" algn="l" defTabSz="913538" rtl="0" eaLnBrk="1" latinLnBrk="0" hangingPunct="1">
        <a:defRPr sz="1900" kern="1200">
          <a:solidFill>
            <a:schemeClr val="tx1"/>
          </a:solidFill>
          <a:latin typeface="+mn-lt"/>
          <a:ea typeface="+mn-ea"/>
          <a:cs typeface="+mn-cs"/>
        </a:defRPr>
      </a:lvl7pPr>
      <a:lvl8pPr marL="3197360" algn="l" defTabSz="913538" rtl="0" eaLnBrk="1" latinLnBrk="0" hangingPunct="1">
        <a:defRPr sz="1900" kern="1200">
          <a:solidFill>
            <a:schemeClr val="tx1"/>
          </a:solidFill>
          <a:latin typeface="+mn-lt"/>
          <a:ea typeface="+mn-ea"/>
          <a:cs typeface="+mn-cs"/>
        </a:defRPr>
      </a:lvl8pPr>
      <a:lvl9pPr marL="3654107" algn="l" defTabSz="913538"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48" y="227689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03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030"/>
            <a:fld id="{733122C9-A0B9-462F-8757-0847AD287B63}" type="slidenum">
              <a:rPr lang="fr-FR" smtClean="0">
                <a:solidFill>
                  <a:srgbClr val="000000"/>
                </a:solidFill>
              </a:rPr>
              <a:pPr defTabSz="121803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48" y="910403"/>
            <a:ext cx="11233151" cy="719988"/>
          </a:xfrm>
          <a:prstGeom prst="rect">
            <a:avLst/>
          </a:prstGeom>
        </p:spPr>
        <p:txBody>
          <a:bodyPr vert="horz" lIns="121816" tIns="60908" rIns="121816" bIns="60908"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77"/>
            <a:ext cx="2743200" cy="366183"/>
          </a:xfrm>
          <a:prstGeom prst="rect">
            <a:avLst/>
          </a:prstGeom>
        </p:spPr>
        <p:txBody>
          <a:bodyPr vert="horz" lIns="121816" tIns="60908" rIns="121816" bIns="60908" rtlCol="0" anchor="ctr"/>
          <a:lstStyle>
            <a:lvl1pPr algn="l">
              <a:defRPr sz="1100" b="1">
                <a:solidFill>
                  <a:schemeClr val="tx1"/>
                </a:solidFill>
              </a:defRPr>
            </a:lvl1pPr>
          </a:lstStyle>
          <a:p>
            <a:pPr defTabSz="1218030"/>
            <a:fld id="{B858D49A-5A7A-574D-A0ED-52B5C1EFA876}" type="datetime1">
              <a:rPr lang="fr-FR" cap="all" smtClean="0">
                <a:solidFill>
                  <a:srgbClr val="000000"/>
                </a:solidFill>
              </a:rPr>
              <a:pPr defTabSz="121803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2125355688"/>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Lst>
  <p:hf hdr="0"/>
  <p:txStyles>
    <p:titleStyle>
      <a:lvl1pPr marL="19050" indent="0" algn="l" defTabSz="121803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662" indent="0" algn="l" defTabSz="121803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132" indent="-228392" algn="l" defTabSz="121803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7924" indent="-228392" algn="l" defTabSz="121803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7664" indent="-228392" algn="l" defTabSz="121803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5404" indent="-228392" algn="l" defTabSz="121803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49524" indent="-304488" algn="l" defTabSz="121803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8552" indent="-304488" algn="l" defTabSz="121803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3040" indent="0" algn="l" defTabSz="1218030" rtl="0" eaLnBrk="1" latinLnBrk="0" hangingPunct="1">
        <a:spcBef>
          <a:spcPct val="20000"/>
        </a:spcBef>
        <a:buFont typeface="Arial" pitchFamily="34" charset="0"/>
        <a:buNone/>
        <a:defRPr sz="2700" kern="1200">
          <a:solidFill>
            <a:schemeClr val="tx1"/>
          </a:solidFill>
          <a:latin typeface="+mn-lt"/>
          <a:ea typeface="+mn-ea"/>
          <a:cs typeface="+mn-cs"/>
        </a:defRPr>
      </a:lvl8pPr>
      <a:lvl9pPr marL="5176556" indent="-304488" algn="l" defTabSz="121803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030" rtl="0" eaLnBrk="1" latinLnBrk="0" hangingPunct="1">
        <a:defRPr sz="2400" kern="1200">
          <a:solidFill>
            <a:schemeClr val="tx1"/>
          </a:solidFill>
          <a:latin typeface="+mn-lt"/>
          <a:ea typeface="+mn-ea"/>
          <a:cs typeface="+mn-cs"/>
        </a:defRPr>
      </a:lvl1pPr>
      <a:lvl2pPr marL="608979" algn="l" defTabSz="1218030" rtl="0" eaLnBrk="1" latinLnBrk="0" hangingPunct="1">
        <a:defRPr sz="2400" kern="1200">
          <a:solidFill>
            <a:schemeClr val="tx1"/>
          </a:solidFill>
          <a:latin typeface="+mn-lt"/>
          <a:ea typeface="+mn-ea"/>
          <a:cs typeface="+mn-cs"/>
        </a:defRPr>
      </a:lvl2pPr>
      <a:lvl3pPr marL="1218030" algn="l" defTabSz="1218030" rtl="0" eaLnBrk="1" latinLnBrk="0" hangingPunct="1">
        <a:defRPr sz="2400" kern="1200">
          <a:solidFill>
            <a:schemeClr val="tx1"/>
          </a:solidFill>
          <a:latin typeface="+mn-lt"/>
          <a:ea typeface="+mn-ea"/>
          <a:cs typeface="+mn-cs"/>
        </a:defRPr>
      </a:lvl3pPr>
      <a:lvl4pPr marL="1827032" algn="l" defTabSz="1218030" rtl="0" eaLnBrk="1" latinLnBrk="0" hangingPunct="1">
        <a:defRPr sz="2400" kern="1200">
          <a:solidFill>
            <a:schemeClr val="tx1"/>
          </a:solidFill>
          <a:latin typeface="+mn-lt"/>
          <a:ea typeface="+mn-ea"/>
          <a:cs typeface="+mn-cs"/>
        </a:defRPr>
      </a:lvl4pPr>
      <a:lvl5pPr marL="2436058" algn="l" defTabSz="1218030" rtl="0" eaLnBrk="1" latinLnBrk="0" hangingPunct="1">
        <a:defRPr sz="2400" kern="1200">
          <a:solidFill>
            <a:schemeClr val="tx1"/>
          </a:solidFill>
          <a:latin typeface="+mn-lt"/>
          <a:ea typeface="+mn-ea"/>
          <a:cs typeface="+mn-cs"/>
        </a:defRPr>
      </a:lvl5pPr>
      <a:lvl6pPr marL="3045036" algn="l" defTabSz="1218030" rtl="0" eaLnBrk="1" latinLnBrk="0" hangingPunct="1">
        <a:defRPr sz="2400" kern="1200">
          <a:solidFill>
            <a:schemeClr val="tx1"/>
          </a:solidFill>
          <a:latin typeface="+mn-lt"/>
          <a:ea typeface="+mn-ea"/>
          <a:cs typeface="+mn-cs"/>
        </a:defRPr>
      </a:lvl6pPr>
      <a:lvl7pPr marL="3654015" algn="l" defTabSz="1218030" rtl="0" eaLnBrk="1" latinLnBrk="0" hangingPunct="1">
        <a:defRPr sz="2400" kern="1200">
          <a:solidFill>
            <a:schemeClr val="tx1"/>
          </a:solidFill>
          <a:latin typeface="+mn-lt"/>
          <a:ea typeface="+mn-ea"/>
          <a:cs typeface="+mn-cs"/>
        </a:defRPr>
      </a:lvl7pPr>
      <a:lvl8pPr marL="4263040" algn="l" defTabSz="1218030" rtl="0" eaLnBrk="1" latinLnBrk="0" hangingPunct="1">
        <a:defRPr sz="2400" kern="1200">
          <a:solidFill>
            <a:schemeClr val="tx1"/>
          </a:solidFill>
          <a:latin typeface="+mn-lt"/>
          <a:ea typeface="+mn-ea"/>
          <a:cs typeface="+mn-cs"/>
        </a:defRPr>
      </a:lvl8pPr>
      <a:lvl9pPr marL="4872049" algn="l" defTabSz="121803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48" y="227689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06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060"/>
            <a:fld id="{733122C9-A0B9-462F-8757-0847AD287B63}" type="slidenum">
              <a:rPr lang="fr-FR" smtClean="0">
                <a:solidFill>
                  <a:srgbClr val="000000"/>
                </a:solidFill>
              </a:rPr>
              <a:pPr defTabSz="121806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48" y="910403"/>
            <a:ext cx="11233151" cy="719988"/>
          </a:xfrm>
          <a:prstGeom prst="rect">
            <a:avLst/>
          </a:prstGeom>
        </p:spPr>
        <p:txBody>
          <a:bodyPr vert="horz" lIns="121818" tIns="60909" rIns="121818" bIns="60909"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75"/>
            <a:ext cx="2743200" cy="366183"/>
          </a:xfrm>
          <a:prstGeom prst="rect">
            <a:avLst/>
          </a:prstGeom>
        </p:spPr>
        <p:txBody>
          <a:bodyPr vert="horz" lIns="121818" tIns="60909" rIns="121818" bIns="60909" rtlCol="0" anchor="ctr"/>
          <a:lstStyle>
            <a:lvl1pPr algn="l">
              <a:defRPr sz="1100" b="1">
                <a:solidFill>
                  <a:schemeClr val="tx1"/>
                </a:solidFill>
              </a:defRPr>
            </a:lvl1pPr>
          </a:lstStyle>
          <a:p>
            <a:pPr defTabSz="1218060"/>
            <a:fld id="{B858D49A-5A7A-574D-A0ED-52B5C1EFA876}" type="datetime1">
              <a:rPr lang="fr-FR" cap="all" smtClean="0">
                <a:solidFill>
                  <a:srgbClr val="000000"/>
                </a:solidFill>
              </a:rPr>
              <a:pPr defTabSz="121806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336141455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Lst>
  <p:hf hdr="0"/>
  <p:txStyles>
    <p:titleStyle>
      <a:lvl1pPr marL="19050" indent="0" algn="l" defTabSz="121806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665" indent="0" algn="l" defTabSz="121806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144" indent="-228397" algn="l" defTabSz="121806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7941" indent="-228397" algn="l" defTabSz="121806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7688" indent="-228397" algn="l" defTabSz="121806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5434" indent="-228397" algn="l" defTabSz="121806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49608" indent="-304496" algn="l" defTabSz="121806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8650" indent="-304496" algn="l" defTabSz="121806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3147" indent="0" algn="l" defTabSz="1218060" rtl="0" eaLnBrk="1" latinLnBrk="0" hangingPunct="1">
        <a:spcBef>
          <a:spcPct val="20000"/>
        </a:spcBef>
        <a:buFont typeface="Arial" pitchFamily="34" charset="0"/>
        <a:buNone/>
        <a:defRPr sz="2700" kern="1200">
          <a:solidFill>
            <a:schemeClr val="tx1"/>
          </a:solidFill>
          <a:latin typeface="+mn-lt"/>
          <a:ea typeface="+mn-ea"/>
          <a:cs typeface="+mn-cs"/>
        </a:defRPr>
      </a:lvl8pPr>
      <a:lvl9pPr marL="5176685" indent="-304496" algn="l" defTabSz="121806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060" rtl="0" eaLnBrk="1" latinLnBrk="0" hangingPunct="1">
        <a:defRPr sz="2400" kern="1200">
          <a:solidFill>
            <a:schemeClr val="tx1"/>
          </a:solidFill>
          <a:latin typeface="+mn-lt"/>
          <a:ea typeface="+mn-ea"/>
          <a:cs typeface="+mn-cs"/>
        </a:defRPr>
      </a:lvl1pPr>
      <a:lvl2pPr marL="608995" algn="l" defTabSz="1218060" rtl="0" eaLnBrk="1" latinLnBrk="0" hangingPunct="1">
        <a:defRPr sz="2400" kern="1200">
          <a:solidFill>
            <a:schemeClr val="tx1"/>
          </a:solidFill>
          <a:latin typeface="+mn-lt"/>
          <a:ea typeface="+mn-ea"/>
          <a:cs typeface="+mn-cs"/>
        </a:defRPr>
      </a:lvl2pPr>
      <a:lvl3pPr marL="1218060" algn="l" defTabSz="1218060" rtl="0" eaLnBrk="1" latinLnBrk="0" hangingPunct="1">
        <a:defRPr sz="2400" kern="1200">
          <a:solidFill>
            <a:schemeClr val="tx1"/>
          </a:solidFill>
          <a:latin typeface="+mn-lt"/>
          <a:ea typeface="+mn-ea"/>
          <a:cs typeface="+mn-cs"/>
        </a:defRPr>
      </a:lvl3pPr>
      <a:lvl4pPr marL="1827077" algn="l" defTabSz="1218060" rtl="0" eaLnBrk="1" latinLnBrk="0" hangingPunct="1">
        <a:defRPr sz="2400" kern="1200">
          <a:solidFill>
            <a:schemeClr val="tx1"/>
          </a:solidFill>
          <a:latin typeface="+mn-lt"/>
          <a:ea typeface="+mn-ea"/>
          <a:cs typeface="+mn-cs"/>
        </a:defRPr>
      </a:lvl4pPr>
      <a:lvl5pPr marL="2436118" algn="l" defTabSz="1218060" rtl="0" eaLnBrk="1" latinLnBrk="0" hangingPunct="1">
        <a:defRPr sz="2400" kern="1200">
          <a:solidFill>
            <a:schemeClr val="tx1"/>
          </a:solidFill>
          <a:latin typeface="+mn-lt"/>
          <a:ea typeface="+mn-ea"/>
          <a:cs typeface="+mn-cs"/>
        </a:defRPr>
      </a:lvl5pPr>
      <a:lvl6pPr marL="3045112" algn="l" defTabSz="1218060" rtl="0" eaLnBrk="1" latinLnBrk="0" hangingPunct="1">
        <a:defRPr sz="2400" kern="1200">
          <a:solidFill>
            <a:schemeClr val="tx1"/>
          </a:solidFill>
          <a:latin typeface="+mn-lt"/>
          <a:ea typeface="+mn-ea"/>
          <a:cs typeface="+mn-cs"/>
        </a:defRPr>
      </a:lvl6pPr>
      <a:lvl7pPr marL="3654107" algn="l" defTabSz="1218060" rtl="0" eaLnBrk="1" latinLnBrk="0" hangingPunct="1">
        <a:defRPr sz="2400" kern="1200">
          <a:solidFill>
            <a:schemeClr val="tx1"/>
          </a:solidFill>
          <a:latin typeface="+mn-lt"/>
          <a:ea typeface="+mn-ea"/>
          <a:cs typeface="+mn-cs"/>
        </a:defRPr>
      </a:lvl7pPr>
      <a:lvl8pPr marL="4263147" algn="l" defTabSz="1218060" rtl="0" eaLnBrk="1" latinLnBrk="0" hangingPunct="1">
        <a:defRPr sz="2400" kern="1200">
          <a:solidFill>
            <a:schemeClr val="tx1"/>
          </a:solidFill>
          <a:latin typeface="+mn-lt"/>
          <a:ea typeface="+mn-ea"/>
          <a:cs typeface="+mn-cs"/>
        </a:defRPr>
      </a:lvl8pPr>
      <a:lvl9pPr marL="4872170" algn="l" defTabSz="121806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04" y="227687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09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090"/>
            <a:fld id="{733122C9-A0B9-462F-8757-0847AD287B63}" type="slidenum">
              <a:rPr lang="fr-FR" smtClean="0">
                <a:solidFill>
                  <a:srgbClr val="000000"/>
                </a:solidFill>
              </a:rPr>
              <a:pPr defTabSz="121809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04" y="910403"/>
            <a:ext cx="11233151" cy="719988"/>
          </a:xfrm>
          <a:prstGeom prst="rect">
            <a:avLst/>
          </a:prstGeom>
        </p:spPr>
        <p:txBody>
          <a:bodyPr vert="horz" lIns="121821" tIns="60910" rIns="121821" bIns="6091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53"/>
            <a:ext cx="2743200" cy="366183"/>
          </a:xfrm>
          <a:prstGeom prst="rect">
            <a:avLst/>
          </a:prstGeom>
        </p:spPr>
        <p:txBody>
          <a:bodyPr vert="horz" lIns="121821" tIns="60910" rIns="121821" bIns="60910" rtlCol="0" anchor="ctr"/>
          <a:lstStyle>
            <a:lvl1pPr algn="l">
              <a:defRPr sz="1100" b="1">
                <a:solidFill>
                  <a:schemeClr val="tx1"/>
                </a:solidFill>
              </a:defRPr>
            </a:lvl1pPr>
          </a:lstStyle>
          <a:p>
            <a:pPr defTabSz="1218090"/>
            <a:fld id="{C98DD3CF-6BA6-43F9-B705-809B6758C57B}" type="datetime1">
              <a:rPr lang="fr-FR" cap="all" smtClean="0">
                <a:solidFill>
                  <a:srgbClr val="000000"/>
                </a:solidFill>
              </a:rPr>
              <a:pPr defTabSz="121809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575884633"/>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Lst>
  <p:hf hdr="0" ftr="0"/>
  <p:txStyles>
    <p:titleStyle>
      <a:lvl1pPr marL="19050" indent="0" algn="l" defTabSz="121809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668" indent="0" algn="l" defTabSz="121809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156" indent="-228402" algn="l" defTabSz="121809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7958" indent="-228402" algn="l" defTabSz="121809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7712" indent="-228402" algn="l" defTabSz="121809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5465" indent="-228402" algn="l" defTabSz="121809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49692" indent="-304504" algn="l" defTabSz="121809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8749" indent="-304504" algn="l" defTabSz="121809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3253" indent="0" algn="l" defTabSz="1218090" rtl="0" eaLnBrk="1" latinLnBrk="0" hangingPunct="1">
        <a:spcBef>
          <a:spcPct val="20000"/>
        </a:spcBef>
        <a:buFont typeface="Arial" pitchFamily="34" charset="0"/>
        <a:buNone/>
        <a:defRPr sz="2700" kern="1200">
          <a:solidFill>
            <a:schemeClr val="tx1"/>
          </a:solidFill>
          <a:latin typeface="+mn-lt"/>
          <a:ea typeface="+mn-ea"/>
          <a:cs typeface="+mn-cs"/>
        </a:defRPr>
      </a:lvl8pPr>
      <a:lvl9pPr marL="5176815" indent="-304504" algn="l" defTabSz="121809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090" rtl="0" eaLnBrk="1" latinLnBrk="0" hangingPunct="1">
        <a:defRPr sz="2400" kern="1200">
          <a:solidFill>
            <a:schemeClr val="tx1"/>
          </a:solidFill>
          <a:latin typeface="+mn-lt"/>
          <a:ea typeface="+mn-ea"/>
          <a:cs typeface="+mn-cs"/>
        </a:defRPr>
      </a:lvl1pPr>
      <a:lvl2pPr marL="609011" algn="l" defTabSz="1218090" rtl="0" eaLnBrk="1" latinLnBrk="0" hangingPunct="1">
        <a:defRPr sz="2400" kern="1200">
          <a:solidFill>
            <a:schemeClr val="tx1"/>
          </a:solidFill>
          <a:latin typeface="+mn-lt"/>
          <a:ea typeface="+mn-ea"/>
          <a:cs typeface="+mn-cs"/>
        </a:defRPr>
      </a:lvl2pPr>
      <a:lvl3pPr marL="1218090" algn="l" defTabSz="1218090" rtl="0" eaLnBrk="1" latinLnBrk="0" hangingPunct="1">
        <a:defRPr sz="2400" kern="1200">
          <a:solidFill>
            <a:schemeClr val="tx1"/>
          </a:solidFill>
          <a:latin typeface="+mn-lt"/>
          <a:ea typeface="+mn-ea"/>
          <a:cs typeface="+mn-cs"/>
        </a:defRPr>
      </a:lvl3pPr>
      <a:lvl4pPr marL="1827122" algn="l" defTabSz="1218090" rtl="0" eaLnBrk="1" latinLnBrk="0" hangingPunct="1">
        <a:defRPr sz="2400" kern="1200">
          <a:solidFill>
            <a:schemeClr val="tx1"/>
          </a:solidFill>
          <a:latin typeface="+mn-lt"/>
          <a:ea typeface="+mn-ea"/>
          <a:cs typeface="+mn-cs"/>
        </a:defRPr>
      </a:lvl4pPr>
      <a:lvl5pPr marL="2436178" algn="l" defTabSz="1218090" rtl="0" eaLnBrk="1" latinLnBrk="0" hangingPunct="1">
        <a:defRPr sz="2400" kern="1200">
          <a:solidFill>
            <a:schemeClr val="tx1"/>
          </a:solidFill>
          <a:latin typeface="+mn-lt"/>
          <a:ea typeface="+mn-ea"/>
          <a:cs typeface="+mn-cs"/>
        </a:defRPr>
      </a:lvl5pPr>
      <a:lvl6pPr marL="3045188" algn="l" defTabSz="1218090" rtl="0" eaLnBrk="1" latinLnBrk="0" hangingPunct="1">
        <a:defRPr sz="2400" kern="1200">
          <a:solidFill>
            <a:schemeClr val="tx1"/>
          </a:solidFill>
          <a:latin typeface="+mn-lt"/>
          <a:ea typeface="+mn-ea"/>
          <a:cs typeface="+mn-cs"/>
        </a:defRPr>
      </a:lvl6pPr>
      <a:lvl7pPr marL="3654199" algn="l" defTabSz="1218090" rtl="0" eaLnBrk="1" latinLnBrk="0" hangingPunct="1">
        <a:defRPr sz="2400" kern="1200">
          <a:solidFill>
            <a:schemeClr val="tx1"/>
          </a:solidFill>
          <a:latin typeface="+mn-lt"/>
          <a:ea typeface="+mn-ea"/>
          <a:cs typeface="+mn-cs"/>
        </a:defRPr>
      </a:lvl7pPr>
      <a:lvl8pPr marL="4263253" algn="l" defTabSz="1218090" rtl="0" eaLnBrk="1" latinLnBrk="0" hangingPunct="1">
        <a:defRPr sz="2400" kern="1200">
          <a:solidFill>
            <a:schemeClr val="tx1"/>
          </a:solidFill>
          <a:latin typeface="+mn-lt"/>
          <a:ea typeface="+mn-ea"/>
          <a:cs typeface="+mn-cs"/>
        </a:defRPr>
      </a:lvl8pPr>
      <a:lvl9pPr marL="4872292" algn="l" defTabSz="121809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04" y="227687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15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150"/>
            <a:fld id="{733122C9-A0B9-462F-8757-0847AD287B63}" type="slidenum">
              <a:rPr lang="fr-FR" smtClean="0">
                <a:solidFill>
                  <a:srgbClr val="000000"/>
                </a:solidFill>
              </a:rPr>
              <a:pPr defTabSz="121815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04" y="910403"/>
            <a:ext cx="11233151" cy="719988"/>
          </a:xfrm>
          <a:prstGeom prst="rect">
            <a:avLst/>
          </a:prstGeom>
        </p:spPr>
        <p:txBody>
          <a:bodyPr vert="horz" lIns="121826" tIns="60913" rIns="121826" bIns="60913"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50"/>
            <a:ext cx="2743200" cy="366183"/>
          </a:xfrm>
          <a:prstGeom prst="rect">
            <a:avLst/>
          </a:prstGeom>
        </p:spPr>
        <p:txBody>
          <a:bodyPr vert="horz" lIns="121826" tIns="60913" rIns="121826" bIns="60913" rtlCol="0" anchor="ctr"/>
          <a:lstStyle>
            <a:lvl1pPr algn="l">
              <a:defRPr sz="1100" b="1">
                <a:solidFill>
                  <a:schemeClr val="tx1"/>
                </a:solidFill>
              </a:defRPr>
            </a:lvl1pPr>
          </a:lstStyle>
          <a:p>
            <a:pPr defTabSz="1218150"/>
            <a:fld id="{C98DD3CF-6BA6-43F9-B705-809B6758C57B}" type="datetime1">
              <a:rPr lang="fr-FR" cap="all" smtClean="0">
                <a:solidFill>
                  <a:srgbClr val="000000"/>
                </a:solidFill>
              </a:rPr>
              <a:pPr defTabSz="121815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405688022"/>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Lst>
  <p:hf hdr="0" ftr="0"/>
  <p:txStyles>
    <p:titleStyle>
      <a:lvl1pPr marL="19050" indent="0" algn="l" defTabSz="121815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673" indent="0" algn="l" defTabSz="121815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180" indent="-228413" algn="l" defTabSz="121815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7993" indent="-228413" algn="l" defTabSz="121815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7760" indent="-228413" algn="l" defTabSz="121815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5526" indent="-228413" algn="l" defTabSz="121815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49860"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8946"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3467" indent="0" algn="l" defTabSz="1218150" rtl="0" eaLnBrk="1" latinLnBrk="0" hangingPunct="1">
        <a:spcBef>
          <a:spcPct val="20000"/>
        </a:spcBef>
        <a:buFont typeface="Arial" pitchFamily="34" charset="0"/>
        <a:buNone/>
        <a:defRPr sz="2700" kern="1200">
          <a:solidFill>
            <a:schemeClr val="tx1"/>
          </a:solidFill>
          <a:latin typeface="+mn-lt"/>
          <a:ea typeface="+mn-ea"/>
          <a:cs typeface="+mn-cs"/>
        </a:defRPr>
      </a:lvl8pPr>
      <a:lvl9pPr marL="5177073"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150" rtl="0" eaLnBrk="1" latinLnBrk="0" hangingPunct="1">
        <a:defRPr sz="2400" kern="1200">
          <a:solidFill>
            <a:schemeClr val="tx1"/>
          </a:solidFill>
          <a:latin typeface="+mn-lt"/>
          <a:ea typeface="+mn-ea"/>
          <a:cs typeface="+mn-cs"/>
        </a:defRPr>
      </a:lvl1pPr>
      <a:lvl2pPr marL="609043" algn="l" defTabSz="1218150" rtl="0" eaLnBrk="1" latinLnBrk="0" hangingPunct="1">
        <a:defRPr sz="2400" kern="1200">
          <a:solidFill>
            <a:schemeClr val="tx1"/>
          </a:solidFill>
          <a:latin typeface="+mn-lt"/>
          <a:ea typeface="+mn-ea"/>
          <a:cs typeface="+mn-cs"/>
        </a:defRPr>
      </a:lvl2pPr>
      <a:lvl3pPr marL="1218150" algn="l" defTabSz="1218150" rtl="0" eaLnBrk="1" latinLnBrk="0" hangingPunct="1">
        <a:defRPr sz="2400" kern="1200">
          <a:solidFill>
            <a:schemeClr val="tx1"/>
          </a:solidFill>
          <a:latin typeface="+mn-lt"/>
          <a:ea typeface="+mn-ea"/>
          <a:cs typeface="+mn-cs"/>
        </a:defRPr>
      </a:lvl3pPr>
      <a:lvl4pPr marL="1827213" algn="l" defTabSz="1218150" rtl="0" eaLnBrk="1" latinLnBrk="0" hangingPunct="1">
        <a:defRPr sz="2400" kern="1200">
          <a:solidFill>
            <a:schemeClr val="tx1"/>
          </a:solidFill>
          <a:latin typeface="+mn-lt"/>
          <a:ea typeface="+mn-ea"/>
          <a:cs typeface="+mn-cs"/>
        </a:defRPr>
      </a:lvl4pPr>
      <a:lvl5pPr marL="2436298" algn="l" defTabSz="1218150" rtl="0" eaLnBrk="1" latinLnBrk="0" hangingPunct="1">
        <a:defRPr sz="2400" kern="1200">
          <a:solidFill>
            <a:schemeClr val="tx1"/>
          </a:solidFill>
          <a:latin typeface="+mn-lt"/>
          <a:ea typeface="+mn-ea"/>
          <a:cs typeface="+mn-cs"/>
        </a:defRPr>
      </a:lvl5pPr>
      <a:lvl6pPr marL="3045340" algn="l" defTabSz="1218150" rtl="0" eaLnBrk="1" latinLnBrk="0" hangingPunct="1">
        <a:defRPr sz="2400" kern="1200">
          <a:solidFill>
            <a:schemeClr val="tx1"/>
          </a:solidFill>
          <a:latin typeface="+mn-lt"/>
          <a:ea typeface="+mn-ea"/>
          <a:cs typeface="+mn-cs"/>
        </a:defRPr>
      </a:lvl6pPr>
      <a:lvl7pPr marL="3654383" algn="l" defTabSz="1218150" rtl="0" eaLnBrk="1" latinLnBrk="0" hangingPunct="1">
        <a:defRPr sz="2400" kern="1200">
          <a:solidFill>
            <a:schemeClr val="tx1"/>
          </a:solidFill>
          <a:latin typeface="+mn-lt"/>
          <a:ea typeface="+mn-ea"/>
          <a:cs typeface="+mn-cs"/>
        </a:defRPr>
      </a:lvl7pPr>
      <a:lvl8pPr marL="4263467" algn="l" defTabSz="1218150" rtl="0" eaLnBrk="1" latinLnBrk="0" hangingPunct="1">
        <a:defRPr sz="2400" kern="1200">
          <a:solidFill>
            <a:schemeClr val="tx1"/>
          </a:solidFill>
          <a:latin typeface="+mn-lt"/>
          <a:ea typeface="+mn-ea"/>
          <a:cs typeface="+mn-cs"/>
        </a:defRPr>
      </a:lvl8pPr>
      <a:lvl9pPr marL="4872534" algn="l" defTabSz="121815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04" y="227687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24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240"/>
            <a:fld id="{733122C9-A0B9-462F-8757-0847AD287B63}" type="slidenum">
              <a:rPr lang="fr-FR" smtClean="0">
                <a:solidFill>
                  <a:srgbClr val="000000"/>
                </a:solidFill>
              </a:rPr>
              <a:pPr defTabSz="121824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04" y="910403"/>
            <a:ext cx="11233151" cy="719988"/>
          </a:xfrm>
          <a:prstGeom prst="rect">
            <a:avLst/>
          </a:prstGeom>
        </p:spPr>
        <p:txBody>
          <a:bodyPr vert="horz" lIns="121834" tIns="60917" rIns="121834" bIns="60917"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46"/>
            <a:ext cx="2743200" cy="366183"/>
          </a:xfrm>
          <a:prstGeom prst="rect">
            <a:avLst/>
          </a:prstGeom>
        </p:spPr>
        <p:txBody>
          <a:bodyPr vert="horz" lIns="121834" tIns="60917" rIns="121834" bIns="60917" rtlCol="0" anchor="ctr"/>
          <a:lstStyle>
            <a:lvl1pPr algn="l">
              <a:defRPr sz="1100" b="1">
                <a:solidFill>
                  <a:schemeClr val="tx1"/>
                </a:solidFill>
              </a:defRPr>
            </a:lvl1pPr>
          </a:lstStyle>
          <a:p>
            <a:pPr defTabSz="1218240"/>
            <a:fld id="{C98DD3CF-6BA6-43F9-B705-809B6758C57B}" type="datetime1">
              <a:rPr lang="fr-FR" cap="all" smtClean="0">
                <a:solidFill>
                  <a:srgbClr val="000000"/>
                </a:solidFill>
              </a:rPr>
              <a:pPr defTabSz="121824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654942206"/>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Lst>
  <p:hf hdr="0" ftr="0"/>
  <p:txStyles>
    <p:titleStyle>
      <a:lvl1pPr marL="19050" indent="0" algn="l" defTabSz="121824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681" indent="0" algn="l" defTabSz="121824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216" indent="-228429" algn="l" defTabSz="121824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045" indent="-228429" algn="l" defTabSz="121824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7832" indent="-228429" algn="l" defTabSz="121824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5618" indent="-228429" algn="l" defTabSz="121824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50112"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9242"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3787" indent="0" algn="l" defTabSz="1218240" rtl="0" eaLnBrk="1" latinLnBrk="0" hangingPunct="1">
        <a:spcBef>
          <a:spcPct val="20000"/>
        </a:spcBef>
        <a:buFont typeface="Arial" pitchFamily="34" charset="0"/>
        <a:buNone/>
        <a:defRPr sz="2700" kern="1200">
          <a:solidFill>
            <a:schemeClr val="tx1"/>
          </a:solidFill>
          <a:latin typeface="+mn-lt"/>
          <a:ea typeface="+mn-ea"/>
          <a:cs typeface="+mn-cs"/>
        </a:defRPr>
      </a:lvl8pPr>
      <a:lvl9pPr marL="5177461"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240" rtl="0" eaLnBrk="1" latinLnBrk="0" hangingPunct="1">
        <a:defRPr sz="2400" kern="1200">
          <a:solidFill>
            <a:schemeClr val="tx1"/>
          </a:solidFill>
          <a:latin typeface="+mn-lt"/>
          <a:ea typeface="+mn-ea"/>
          <a:cs typeface="+mn-cs"/>
        </a:defRPr>
      </a:lvl1pPr>
      <a:lvl2pPr marL="609091" algn="l" defTabSz="1218240" rtl="0" eaLnBrk="1" latinLnBrk="0" hangingPunct="1">
        <a:defRPr sz="2400" kern="1200">
          <a:solidFill>
            <a:schemeClr val="tx1"/>
          </a:solidFill>
          <a:latin typeface="+mn-lt"/>
          <a:ea typeface="+mn-ea"/>
          <a:cs typeface="+mn-cs"/>
        </a:defRPr>
      </a:lvl2pPr>
      <a:lvl3pPr marL="1218240" algn="l" defTabSz="1218240" rtl="0" eaLnBrk="1" latinLnBrk="0" hangingPunct="1">
        <a:defRPr sz="2400" kern="1200">
          <a:solidFill>
            <a:schemeClr val="tx1"/>
          </a:solidFill>
          <a:latin typeface="+mn-lt"/>
          <a:ea typeface="+mn-ea"/>
          <a:cs typeface="+mn-cs"/>
        </a:defRPr>
      </a:lvl3pPr>
      <a:lvl4pPr marL="1827349" algn="l" defTabSz="1218240" rtl="0" eaLnBrk="1" latinLnBrk="0" hangingPunct="1">
        <a:defRPr sz="2400" kern="1200">
          <a:solidFill>
            <a:schemeClr val="tx1"/>
          </a:solidFill>
          <a:latin typeface="+mn-lt"/>
          <a:ea typeface="+mn-ea"/>
          <a:cs typeface="+mn-cs"/>
        </a:defRPr>
      </a:lvl4pPr>
      <a:lvl5pPr marL="2436478" algn="l" defTabSz="1218240" rtl="0" eaLnBrk="1" latinLnBrk="0" hangingPunct="1">
        <a:defRPr sz="2400" kern="1200">
          <a:solidFill>
            <a:schemeClr val="tx1"/>
          </a:solidFill>
          <a:latin typeface="+mn-lt"/>
          <a:ea typeface="+mn-ea"/>
          <a:cs typeface="+mn-cs"/>
        </a:defRPr>
      </a:lvl5pPr>
      <a:lvl6pPr marL="3045568" algn="l" defTabSz="1218240" rtl="0" eaLnBrk="1" latinLnBrk="0" hangingPunct="1">
        <a:defRPr sz="2400" kern="1200">
          <a:solidFill>
            <a:schemeClr val="tx1"/>
          </a:solidFill>
          <a:latin typeface="+mn-lt"/>
          <a:ea typeface="+mn-ea"/>
          <a:cs typeface="+mn-cs"/>
        </a:defRPr>
      </a:lvl6pPr>
      <a:lvl7pPr marL="3654659" algn="l" defTabSz="1218240" rtl="0" eaLnBrk="1" latinLnBrk="0" hangingPunct="1">
        <a:defRPr sz="2400" kern="1200">
          <a:solidFill>
            <a:schemeClr val="tx1"/>
          </a:solidFill>
          <a:latin typeface="+mn-lt"/>
          <a:ea typeface="+mn-ea"/>
          <a:cs typeface="+mn-cs"/>
        </a:defRPr>
      </a:lvl7pPr>
      <a:lvl8pPr marL="4263787" algn="l" defTabSz="1218240" rtl="0" eaLnBrk="1" latinLnBrk="0" hangingPunct="1">
        <a:defRPr sz="2400" kern="1200">
          <a:solidFill>
            <a:schemeClr val="tx1"/>
          </a:solidFill>
          <a:latin typeface="+mn-lt"/>
          <a:ea typeface="+mn-ea"/>
          <a:cs typeface="+mn-cs"/>
        </a:defRPr>
      </a:lvl8pPr>
      <a:lvl9pPr marL="4872898" algn="l" defTabSz="121824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48" y="227689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51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510"/>
            <a:fld id="{733122C9-A0B9-462F-8757-0847AD287B63}" type="slidenum">
              <a:rPr lang="fr-FR" smtClean="0">
                <a:solidFill>
                  <a:srgbClr val="000000"/>
                </a:solidFill>
              </a:rPr>
              <a:pPr defTabSz="121851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48" y="910403"/>
            <a:ext cx="11233151" cy="719988"/>
          </a:xfrm>
          <a:prstGeom prst="rect">
            <a:avLst/>
          </a:prstGeom>
        </p:spPr>
        <p:txBody>
          <a:bodyPr vert="horz" lIns="121858" tIns="60929" rIns="121858" bIns="60929"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55"/>
            <a:ext cx="2743200" cy="366183"/>
          </a:xfrm>
          <a:prstGeom prst="rect">
            <a:avLst/>
          </a:prstGeom>
        </p:spPr>
        <p:txBody>
          <a:bodyPr vert="horz" lIns="121858" tIns="60929" rIns="121858" bIns="60929" rtlCol="0" anchor="ctr"/>
          <a:lstStyle>
            <a:lvl1pPr algn="l">
              <a:defRPr sz="1100" b="1">
                <a:solidFill>
                  <a:schemeClr val="tx1"/>
                </a:solidFill>
              </a:defRPr>
            </a:lvl1pPr>
          </a:lstStyle>
          <a:p>
            <a:pPr defTabSz="1218510"/>
            <a:fld id="{B858D49A-5A7A-574D-A0ED-52B5C1EFA876}" type="datetime1">
              <a:rPr lang="fr-FR" cap="all" smtClean="0">
                <a:solidFill>
                  <a:srgbClr val="000000"/>
                </a:solidFill>
              </a:rPr>
              <a:pPr defTabSz="121851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1562439651"/>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Lst>
  <p:hf hdr="0"/>
  <p:txStyles>
    <p:titleStyle>
      <a:lvl1pPr marL="19050" indent="0" algn="l" defTabSz="121851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705" indent="0" algn="l" defTabSz="121851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324" indent="-228477" algn="l" defTabSz="121851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201" indent="-228477" algn="l" defTabSz="121851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8048" indent="-228477" algn="l" defTabSz="121851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5894" indent="-228477" algn="l" defTabSz="121851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50868"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0130"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4747" indent="0" algn="l" defTabSz="1218510" rtl="0" eaLnBrk="1" latinLnBrk="0" hangingPunct="1">
        <a:spcBef>
          <a:spcPct val="20000"/>
        </a:spcBef>
        <a:buFont typeface="Arial" pitchFamily="34" charset="0"/>
        <a:buNone/>
        <a:defRPr sz="2700" kern="1200">
          <a:solidFill>
            <a:schemeClr val="tx1"/>
          </a:solidFill>
          <a:latin typeface="+mn-lt"/>
          <a:ea typeface="+mn-ea"/>
          <a:cs typeface="+mn-cs"/>
        </a:defRPr>
      </a:lvl8pPr>
      <a:lvl9pPr marL="5178625"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510" rtl="0" eaLnBrk="1" latinLnBrk="0" hangingPunct="1">
        <a:defRPr sz="2400" kern="1200">
          <a:solidFill>
            <a:schemeClr val="tx1"/>
          </a:solidFill>
          <a:latin typeface="+mn-lt"/>
          <a:ea typeface="+mn-ea"/>
          <a:cs typeface="+mn-cs"/>
        </a:defRPr>
      </a:lvl1pPr>
      <a:lvl2pPr marL="609235" algn="l" defTabSz="1218510" rtl="0" eaLnBrk="1" latinLnBrk="0" hangingPunct="1">
        <a:defRPr sz="2400" kern="1200">
          <a:solidFill>
            <a:schemeClr val="tx1"/>
          </a:solidFill>
          <a:latin typeface="+mn-lt"/>
          <a:ea typeface="+mn-ea"/>
          <a:cs typeface="+mn-cs"/>
        </a:defRPr>
      </a:lvl2pPr>
      <a:lvl3pPr marL="1218510" algn="l" defTabSz="1218510" rtl="0" eaLnBrk="1" latinLnBrk="0" hangingPunct="1">
        <a:defRPr sz="2400" kern="1200">
          <a:solidFill>
            <a:schemeClr val="tx1"/>
          </a:solidFill>
          <a:latin typeface="+mn-lt"/>
          <a:ea typeface="+mn-ea"/>
          <a:cs typeface="+mn-cs"/>
        </a:defRPr>
      </a:lvl3pPr>
      <a:lvl4pPr marL="1827757" algn="l" defTabSz="1218510" rtl="0" eaLnBrk="1" latinLnBrk="0" hangingPunct="1">
        <a:defRPr sz="2400" kern="1200">
          <a:solidFill>
            <a:schemeClr val="tx1"/>
          </a:solidFill>
          <a:latin typeface="+mn-lt"/>
          <a:ea typeface="+mn-ea"/>
          <a:cs typeface="+mn-cs"/>
        </a:defRPr>
      </a:lvl4pPr>
      <a:lvl5pPr marL="2437018" algn="l" defTabSz="1218510" rtl="0" eaLnBrk="1" latinLnBrk="0" hangingPunct="1">
        <a:defRPr sz="2400" kern="1200">
          <a:solidFill>
            <a:schemeClr val="tx1"/>
          </a:solidFill>
          <a:latin typeface="+mn-lt"/>
          <a:ea typeface="+mn-ea"/>
          <a:cs typeface="+mn-cs"/>
        </a:defRPr>
      </a:lvl5pPr>
      <a:lvl6pPr marL="3046252" algn="l" defTabSz="1218510" rtl="0" eaLnBrk="1" latinLnBrk="0" hangingPunct="1">
        <a:defRPr sz="2400" kern="1200">
          <a:solidFill>
            <a:schemeClr val="tx1"/>
          </a:solidFill>
          <a:latin typeface="+mn-lt"/>
          <a:ea typeface="+mn-ea"/>
          <a:cs typeface="+mn-cs"/>
        </a:defRPr>
      </a:lvl6pPr>
      <a:lvl7pPr marL="3655487" algn="l" defTabSz="1218510" rtl="0" eaLnBrk="1" latinLnBrk="0" hangingPunct="1">
        <a:defRPr sz="2400" kern="1200">
          <a:solidFill>
            <a:schemeClr val="tx1"/>
          </a:solidFill>
          <a:latin typeface="+mn-lt"/>
          <a:ea typeface="+mn-ea"/>
          <a:cs typeface="+mn-cs"/>
        </a:defRPr>
      </a:lvl7pPr>
      <a:lvl8pPr marL="4264747" algn="l" defTabSz="1218510" rtl="0" eaLnBrk="1" latinLnBrk="0" hangingPunct="1">
        <a:defRPr sz="2400" kern="1200">
          <a:solidFill>
            <a:schemeClr val="tx1"/>
          </a:solidFill>
          <a:latin typeface="+mn-lt"/>
          <a:ea typeface="+mn-ea"/>
          <a:cs typeface="+mn-cs"/>
        </a:defRPr>
      </a:lvl8pPr>
      <a:lvl9pPr marL="4873995" algn="l" defTabSz="121851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40" y="227689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72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720"/>
            <a:fld id="{733122C9-A0B9-462F-8757-0847AD287B63}" type="slidenum">
              <a:rPr lang="fr-FR" smtClean="0">
                <a:solidFill>
                  <a:srgbClr val="000000"/>
                </a:solidFill>
              </a:rPr>
              <a:pPr defTabSz="121872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40" y="910403"/>
            <a:ext cx="11233151" cy="719988"/>
          </a:xfrm>
          <a:prstGeom prst="rect">
            <a:avLst/>
          </a:prstGeom>
        </p:spPr>
        <p:txBody>
          <a:bodyPr vert="horz" lIns="121877" tIns="60938" rIns="121877" bIns="60938"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41"/>
            <a:ext cx="2743200" cy="366183"/>
          </a:xfrm>
          <a:prstGeom prst="rect">
            <a:avLst/>
          </a:prstGeom>
        </p:spPr>
        <p:txBody>
          <a:bodyPr vert="horz" lIns="121877" tIns="60938" rIns="121877" bIns="60938" rtlCol="0" anchor="ctr"/>
          <a:lstStyle>
            <a:lvl1pPr algn="l">
              <a:defRPr sz="1100" b="1">
                <a:solidFill>
                  <a:schemeClr val="tx1"/>
                </a:solidFill>
              </a:defRPr>
            </a:lvl1pPr>
          </a:lstStyle>
          <a:p>
            <a:pPr defTabSz="1218720"/>
            <a:fld id="{B858D49A-5A7A-574D-A0ED-52B5C1EFA876}" type="datetime1">
              <a:rPr lang="fr-FR" cap="all" smtClean="0">
                <a:solidFill>
                  <a:srgbClr val="000000"/>
                </a:solidFill>
              </a:rPr>
              <a:pPr defTabSz="121872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3765907969"/>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Lst>
  <p:hf hdr="0"/>
  <p:txStyles>
    <p:titleStyle>
      <a:lvl1pPr marL="19050" indent="0" algn="l" defTabSz="121872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724" indent="0" algn="l" defTabSz="121872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408" indent="-228514" algn="l" defTabSz="121872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322" indent="-228514" algn="l" defTabSz="121872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8216" indent="-228514" algn="l" defTabSz="121872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6109" indent="-228514" algn="l" defTabSz="121872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51456" indent="-304672" algn="l" defTabSz="121872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0821" indent="-304672" algn="l" defTabSz="121872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5493" indent="0" algn="l" defTabSz="1218720" rtl="0" eaLnBrk="1" latinLnBrk="0" hangingPunct="1">
        <a:spcBef>
          <a:spcPct val="20000"/>
        </a:spcBef>
        <a:buFont typeface="Arial" pitchFamily="34" charset="0"/>
        <a:buNone/>
        <a:defRPr sz="2700" kern="1200">
          <a:solidFill>
            <a:schemeClr val="tx1"/>
          </a:solidFill>
          <a:latin typeface="+mn-lt"/>
          <a:ea typeface="+mn-ea"/>
          <a:cs typeface="+mn-cs"/>
        </a:defRPr>
      </a:lvl8pPr>
      <a:lvl9pPr marL="5179531" indent="-304672" algn="l" defTabSz="121872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720" rtl="0" eaLnBrk="1" latinLnBrk="0" hangingPunct="1">
        <a:defRPr sz="2400" kern="1200">
          <a:solidFill>
            <a:schemeClr val="tx1"/>
          </a:solidFill>
          <a:latin typeface="+mn-lt"/>
          <a:ea typeface="+mn-ea"/>
          <a:cs typeface="+mn-cs"/>
        </a:defRPr>
      </a:lvl1pPr>
      <a:lvl2pPr marL="609347" algn="l" defTabSz="1218720" rtl="0" eaLnBrk="1" latinLnBrk="0" hangingPunct="1">
        <a:defRPr sz="2400" kern="1200">
          <a:solidFill>
            <a:schemeClr val="tx1"/>
          </a:solidFill>
          <a:latin typeface="+mn-lt"/>
          <a:ea typeface="+mn-ea"/>
          <a:cs typeface="+mn-cs"/>
        </a:defRPr>
      </a:lvl2pPr>
      <a:lvl3pPr marL="1218720" algn="l" defTabSz="1218720" rtl="0" eaLnBrk="1" latinLnBrk="0" hangingPunct="1">
        <a:defRPr sz="2400" kern="1200">
          <a:solidFill>
            <a:schemeClr val="tx1"/>
          </a:solidFill>
          <a:latin typeface="+mn-lt"/>
          <a:ea typeface="+mn-ea"/>
          <a:cs typeface="+mn-cs"/>
        </a:defRPr>
      </a:lvl3pPr>
      <a:lvl4pPr marL="1828074" algn="l" defTabSz="1218720" rtl="0" eaLnBrk="1" latinLnBrk="0" hangingPunct="1">
        <a:defRPr sz="2400" kern="1200">
          <a:solidFill>
            <a:schemeClr val="tx1"/>
          </a:solidFill>
          <a:latin typeface="+mn-lt"/>
          <a:ea typeface="+mn-ea"/>
          <a:cs typeface="+mn-cs"/>
        </a:defRPr>
      </a:lvl4pPr>
      <a:lvl5pPr marL="2437438" algn="l" defTabSz="1218720" rtl="0" eaLnBrk="1" latinLnBrk="0" hangingPunct="1">
        <a:defRPr sz="2400" kern="1200">
          <a:solidFill>
            <a:schemeClr val="tx1"/>
          </a:solidFill>
          <a:latin typeface="+mn-lt"/>
          <a:ea typeface="+mn-ea"/>
          <a:cs typeface="+mn-cs"/>
        </a:defRPr>
      </a:lvl5pPr>
      <a:lvl6pPr marL="3046784" algn="l" defTabSz="1218720" rtl="0" eaLnBrk="1" latinLnBrk="0" hangingPunct="1">
        <a:defRPr sz="2400" kern="1200">
          <a:solidFill>
            <a:schemeClr val="tx1"/>
          </a:solidFill>
          <a:latin typeface="+mn-lt"/>
          <a:ea typeface="+mn-ea"/>
          <a:cs typeface="+mn-cs"/>
        </a:defRPr>
      </a:lvl6pPr>
      <a:lvl7pPr marL="3656131" algn="l" defTabSz="1218720" rtl="0" eaLnBrk="1" latinLnBrk="0" hangingPunct="1">
        <a:defRPr sz="2400" kern="1200">
          <a:solidFill>
            <a:schemeClr val="tx1"/>
          </a:solidFill>
          <a:latin typeface="+mn-lt"/>
          <a:ea typeface="+mn-ea"/>
          <a:cs typeface="+mn-cs"/>
        </a:defRPr>
      </a:lvl7pPr>
      <a:lvl8pPr marL="4265493" algn="l" defTabSz="1218720" rtl="0" eaLnBrk="1" latinLnBrk="0" hangingPunct="1">
        <a:defRPr sz="2400" kern="1200">
          <a:solidFill>
            <a:schemeClr val="tx1"/>
          </a:solidFill>
          <a:latin typeface="+mn-lt"/>
          <a:ea typeface="+mn-ea"/>
          <a:cs typeface="+mn-cs"/>
        </a:defRPr>
      </a:lvl8pPr>
      <a:lvl9pPr marL="4874849" algn="l" defTabSz="121872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40" y="2276899"/>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900"/>
            <a:r>
              <a:rPr lang="fr-FR" smtClean="0">
                <a:solidFill>
                  <a:srgbClr val="000000"/>
                </a:solidFill>
              </a:rPr>
              <a:t>Intitulé de la direction/service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8900"/>
            <a:fld id="{733122C9-A0B9-462F-8757-0847AD287B63}" type="slidenum">
              <a:rPr lang="fr-FR" smtClean="0">
                <a:solidFill>
                  <a:srgbClr val="000000"/>
                </a:solidFill>
              </a:rPr>
              <a:pPr defTabSz="121890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40" y="910403"/>
            <a:ext cx="11233151" cy="719988"/>
          </a:xfrm>
          <a:prstGeom prst="rect">
            <a:avLst/>
          </a:prstGeom>
        </p:spPr>
        <p:txBody>
          <a:bodyPr vert="horz" lIns="121893" tIns="60946" rIns="121893" bIns="60946"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33"/>
            <a:ext cx="2743200" cy="366183"/>
          </a:xfrm>
          <a:prstGeom prst="rect">
            <a:avLst/>
          </a:prstGeom>
        </p:spPr>
        <p:txBody>
          <a:bodyPr vert="horz" lIns="121893" tIns="60946" rIns="121893" bIns="60946" rtlCol="0" anchor="ctr"/>
          <a:lstStyle>
            <a:lvl1pPr algn="l">
              <a:defRPr sz="1100" b="1">
                <a:solidFill>
                  <a:schemeClr val="tx1"/>
                </a:solidFill>
              </a:defRPr>
            </a:lvl1pPr>
          </a:lstStyle>
          <a:p>
            <a:pPr defTabSz="1218900"/>
            <a:fld id="{B858D49A-5A7A-574D-A0ED-52B5C1EFA876}" type="datetime1">
              <a:rPr lang="fr-FR" cap="all" smtClean="0">
                <a:solidFill>
                  <a:srgbClr val="000000"/>
                </a:solidFill>
              </a:rPr>
              <a:pPr defTabSz="121890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4266542496"/>
      </p:ext>
    </p:extLst>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Lst>
  <p:hf hdr="0"/>
  <p:txStyles>
    <p:titleStyle>
      <a:lvl1pPr marL="19050" indent="0" algn="l" defTabSz="121890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740" indent="0" algn="l" defTabSz="121890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480" indent="-228546" algn="l" defTabSz="121890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426" indent="-228546" algn="l" defTabSz="121890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8360" indent="-228546" algn="l" defTabSz="121890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6293" indent="-228546" algn="l" defTabSz="121890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51960" indent="-304720" algn="l" defTabSz="121890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413" indent="-304720" algn="l" defTabSz="121890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6133" indent="0" algn="l" defTabSz="1218900" rtl="0" eaLnBrk="1" latinLnBrk="0" hangingPunct="1">
        <a:spcBef>
          <a:spcPct val="20000"/>
        </a:spcBef>
        <a:buFont typeface="Arial" pitchFamily="34" charset="0"/>
        <a:buNone/>
        <a:defRPr sz="2700" kern="1200">
          <a:solidFill>
            <a:schemeClr val="tx1"/>
          </a:solidFill>
          <a:latin typeface="+mn-lt"/>
          <a:ea typeface="+mn-ea"/>
          <a:cs typeface="+mn-cs"/>
        </a:defRPr>
      </a:lvl8pPr>
      <a:lvl9pPr marL="5180306" indent="-304720" algn="l" defTabSz="121890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8900" rtl="0" eaLnBrk="1" latinLnBrk="0" hangingPunct="1">
        <a:defRPr sz="2400" kern="1200">
          <a:solidFill>
            <a:schemeClr val="tx1"/>
          </a:solidFill>
          <a:latin typeface="+mn-lt"/>
          <a:ea typeface="+mn-ea"/>
          <a:cs typeface="+mn-cs"/>
        </a:defRPr>
      </a:lvl1pPr>
      <a:lvl2pPr marL="609443" algn="l" defTabSz="1218900" rtl="0" eaLnBrk="1" latinLnBrk="0" hangingPunct="1">
        <a:defRPr sz="2400" kern="1200">
          <a:solidFill>
            <a:schemeClr val="tx1"/>
          </a:solidFill>
          <a:latin typeface="+mn-lt"/>
          <a:ea typeface="+mn-ea"/>
          <a:cs typeface="+mn-cs"/>
        </a:defRPr>
      </a:lvl2pPr>
      <a:lvl3pPr marL="1218900" algn="l" defTabSz="1218900" rtl="0" eaLnBrk="1" latinLnBrk="0" hangingPunct="1">
        <a:defRPr sz="2400" kern="1200">
          <a:solidFill>
            <a:schemeClr val="tx1"/>
          </a:solidFill>
          <a:latin typeface="+mn-lt"/>
          <a:ea typeface="+mn-ea"/>
          <a:cs typeface="+mn-cs"/>
        </a:defRPr>
      </a:lvl3pPr>
      <a:lvl4pPr marL="1828346" algn="l" defTabSz="1218900" rtl="0" eaLnBrk="1" latinLnBrk="0" hangingPunct="1">
        <a:defRPr sz="2400" kern="1200">
          <a:solidFill>
            <a:schemeClr val="tx1"/>
          </a:solidFill>
          <a:latin typeface="+mn-lt"/>
          <a:ea typeface="+mn-ea"/>
          <a:cs typeface="+mn-cs"/>
        </a:defRPr>
      </a:lvl4pPr>
      <a:lvl5pPr marL="2437798" algn="l" defTabSz="1218900" rtl="0" eaLnBrk="1" latinLnBrk="0" hangingPunct="1">
        <a:defRPr sz="2400" kern="1200">
          <a:solidFill>
            <a:schemeClr val="tx1"/>
          </a:solidFill>
          <a:latin typeface="+mn-lt"/>
          <a:ea typeface="+mn-ea"/>
          <a:cs typeface="+mn-cs"/>
        </a:defRPr>
      </a:lvl5pPr>
      <a:lvl6pPr marL="3047240" algn="l" defTabSz="1218900" rtl="0" eaLnBrk="1" latinLnBrk="0" hangingPunct="1">
        <a:defRPr sz="2400" kern="1200">
          <a:solidFill>
            <a:schemeClr val="tx1"/>
          </a:solidFill>
          <a:latin typeface="+mn-lt"/>
          <a:ea typeface="+mn-ea"/>
          <a:cs typeface="+mn-cs"/>
        </a:defRPr>
      </a:lvl6pPr>
      <a:lvl7pPr marL="3656683" algn="l" defTabSz="1218900" rtl="0" eaLnBrk="1" latinLnBrk="0" hangingPunct="1">
        <a:defRPr sz="2400" kern="1200">
          <a:solidFill>
            <a:schemeClr val="tx1"/>
          </a:solidFill>
          <a:latin typeface="+mn-lt"/>
          <a:ea typeface="+mn-ea"/>
          <a:cs typeface="+mn-cs"/>
        </a:defRPr>
      </a:lvl7pPr>
      <a:lvl8pPr marL="4266133" algn="l" defTabSz="1218900" rtl="0" eaLnBrk="1" latinLnBrk="0" hangingPunct="1">
        <a:defRPr sz="2400" kern="1200">
          <a:solidFill>
            <a:schemeClr val="tx1"/>
          </a:solidFill>
          <a:latin typeface="+mn-lt"/>
          <a:ea typeface="+mn-ea"/>
          <a:cs typeface="+mn-cs"/>
        </a:defRPr>
      </a:lvl8pPr>
      <a:lvl9pPr marL="4875581" algn="l" defTabSz="121890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48" y="2276898"/>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3825063" y="260648"/>
            <a:ext cx="7839908"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9110"/>
            <a:r>
              <a:rPr lang="fr-FR" dirty="0">
                <a:solidFill>
                  <a:srgbClr val="000000"/>
                </a:solidFill>
              </a:rPr>
              <a:t>Intitulé de la direction/service</a:t>
            </a: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100" b="1">
                <a:solidFill>
                  <a:schemeClr val="tx1"/>
                </a:solidFill>
              </a:defRPr>
            </a:lvl1pPr>
          </a:lstStyle>
          <a:p>
            <a:pPr defTabSz="1219110"/>
            <a:fld id="{733122C9-A0B9-462F-8757-0847AD287B63}" type="slidenum">
              <a:rPr lang="fr-FR" smtClean="0">
                <a:solidFill>
                  <a:srgbClr val="000000"/>
                </a:solidFill>
              </a:rPr>
              <a:pPr defTabSz="1219110"/>
              <a:t>‹N°›</a:t>
            </a:fld>
            <a:endParaRPr lang="fr-FR" dirty="0">
              <a:solidFill>
                <a:srgbClr val="000000"/>
              </a:solidFill>
            </a:endParaRPr>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48" y="910403"/>
            <a:ext cx="11233151" cy="719988"/>
          </a:xfrm>
          <a:prstGeom prst="rect">
            <a:avLst/>
          </a:prstGeom>
        </p:spPr>
        <p:txBody>
          <a:bodyPr vert="horz" lIns="121912" tIns="60956" rIns="121912" bIns="60956"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29"/>
            <a:ext cx="2743200" cy="366183"/>
          </a:xfrm>
          <a:prstGeom prst="rect">
            <a:avLst/>
          </a:prstGeom>
        </p:spPr>
        <p:txBody>
          <a:bodyPr vert="horz" lIns="121912" tIns="60956" rIns="121912" bIns="60956" rtlCol="0" anchor="ctr"/>
          <a:lstStyle>
            <a:lvl1pPr algn="l">
              <a:defRPr sz="1100" b="1">
                <a:solidFill>
                  <a:schemeClr val="tx1"/>
                </a:solidFill>
              </a:defRPr>
            </a:lvl1pPr>
          </a:lstStyle>
          <a:p>
            <a:pPr defTabSz="1219110"/>
            <a:fld id="{B858D49A-5A7A-574D-A0ED-52B5C1EFA876}" type="datetime1">
              <a:rPr lang="fr-FR" cap="all" smtClean="0">
                <a:solidFill>
                  <a:srgbClr val="000000"/>
                </a:solidFill>
              </a:rPr>
              <a:pPr defTabSz="1219110"/>
              <a:t>19/11/2025</a:t>
            </a:fld>
            <a:endParaRPr lang="fr-FR" cap="all" dirty="0">
              <a:solidFill>
                <a:srgbClr val="000000"/>
              </a:solidFill>
            </a:endParaRPr>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5C7551C4-641A-D343-AA7E-79AE4711BF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gray">
          <a:xfrm>
            <a:off x="1566824" y="248576"/>
            <a:ext cx="803160" cy="462839"/>
          </a:xfrm>
          <a:prstGeom prst="rect">
            <a:avLst/>
          </a:prstGeom>
        </p:spPr>
      </p:pic>
      <p:pic>
        <p:nvPicPr>
          <p:cNvPr id="15" name="Image 14">
            <a:extLst>
              <a:ext uri="{FF2B5EF4-FFF2-40B4-BE49-F238E27FC236}">
                <a16:creationId xmlns:a16="http://schemas.microsoft.com/office/drawing/2014/main" id="{4921EE98-A0EA-AE49-A902-478042AA6CF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gray">
          <a:xfrm>
            <a:off x="384000" y="144000"/>
            <a:ext cx="720000" cy="720000"/>
          </a:xfrm>
          <a:prstGeom prst="rect">
            <a:avLst/>
          </a:prstGeom>
        </p:spPr>
      </p:pic>
    </p:spTree>
    <p:extLst>
      <p:ext uri="{BB962C8B-B14F-4D97-AF65-F5344CB8AC3E}">
        <p14:creationId xmlns:p14="http://schemas.microsoft.com/office/powerpoint/2010/main" val="4257102737"/>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Lst>
  <p:hf hdr="0"/>
  <p:txStyles>
    <p:titleStyle>
      <a:lvl1pPr marL="19050" indent="0" algn="l" defTabSz="1219110" rtl="0" eaLnBrk="1" latinLnBrk="0" hangingPunct="1">
        <a:lnSpc>
          <a:spcPct val="90000"/>
        </a:lnSpc>
        <a:spcBef>
          <a:spcPct val="0"/>
        </a:spcBef>
        <a:buNone/>
        <a:tabLst/>
        <a:defRPr sz="3300" b="1" kern="1200">
          <a:solidFill>
            <a:schemeClr val="tx1"/>
          </a:solidFill>
          <a:latin typeface="+mj-lt"/>
          <a:ea typeface="+mj-ea"/>
          <a:cs typeface="+mj-cs"/>
        </a:defRPr>
      </a:lvl1pPr>
    </p:titleStyle>
    <p:bodyStyle>
      <a:lvl1pPr marL="122758" indent="0" algn="l" defTabSz="1219110" rtl="0" eaLnBrk="1" latinLnBrk="0" hangingPunct="1">
        <a:lnSpc>
          <a:spcPct val="100000"/>
        </a:lnSpc>
        <a:spcBef>
          <a:spcPts val="0"/>
        </a:spcBef>
        <a:spcAft>
          <a:spcPts val="667"/>
        </a:spcAft>
        <a:buFont typeface="Arial" pitchFamily="34" charset="0"/>
        <a:buNone/>
        <a:tabLst/>
        <a:defRPr sz="1900" b="0" kern="1200">
          <a:solidFill>
            <a:schemeClr val="tx1"/>
          </a:solidFill>
          <a:latin typeface="+mn-lt"/>
          <a:ea typeface="+mn-ea"/>
          <a:cs typeface="+mn-cs"/>
        </a:defRPr>
      </a:lvl1pPr>
      <a:lvl2pPr marL="468564" indent="-228584" algn="l" defTabSz="121911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48" indent="-228584" algn="l" defTabSz="1219110" rtl="0" eaLnBrk="1" latinLnBrk="0" hangingPunct="1">
        <a:lnSpc>
          <a:spcPct val="100000"/>
        </a:lnSpc>
        <a:spcBef>
          <a:spcPts val="133"/>
        </a:spcBef>
        <a:spcAft>
          <a:spcPts val="133"/>
        </a:spcAft>
        <a:buSzPct val="100000"/>
        <a:buFont typeface="Wingdings" pitchFamily="2" charset="2"/>
        <a:buChar char="§"/>
        <a:defRPr sz="1300" kern="1200">
          <a:solidFill>
            <a:schemeClr val="tx1"/>
          </a:solidFill>
          <a:latin typeface="+mn-lt"/>
          <a:ea typeface="+mn-ea"/>
          <a:cs typeface="+mn-cs"/>
        </a:defRPr>
      </a:lvl3pPr>
      <a:lvl4pPr marL="948528" indent="-228584" algn="l" defTabSz="1219110" rtl="0" eaLnBrk="1" latinLnBrk="0" hangingPunct="1">
        <a:lnSpc>
          <a:spcPct val="100000"/>
        </a:lnSpc>
        <a:spcBef>
          <a:spcPts val="133"/>
        </a:spcBef>
        <a:spcAft>
          <a:spcPts val="133"/>
        </a:spcAft>
        <a:buSzPct val="100000"/>
        <a:buFont typeface="Arial" panose="020B0604020202020204" pitchFamily="34" charset="0"/>
        <a:buChar char="•"/>
        <a:defRPr sz="1100" kern="1200">
          <a:solidFill>
            <a:schemeClr val="tx1"/>
          </a:solidFill>
          <a:latin typeface="+mn-lt"/>
          <a:ea typeface="+mn-ea"/>
          <a:cs typeface="+mn-cs"/>
        </a:defRPr>
      </a:lvl4pPr>
      <a:lvl5pPr marL="1236508" indent="-228584" algn="l" defTabSz="1219110" rtl="0" eaLnBrk="1" latinLnBrk="0" hangingPunct="1">
        <a:lnSpc>
          <a:spcPct val="100000"/>
        </a:lnSpc>
        <a:spcBef>
          <a:spcPts val="133"/>
        </a:spcBef>
        <a:spcAft>
          <a:spcPts val="133"/>
        </a:spcAft>
        <a:buSzPct val="100000"/>
        <a:buFont typeface="Wingdings" pitchFamily="2" charset="2"/>
        <a:buChar char="§"/>
        <a:defRPr sz="900" kern="1200">
          <a:solidFill>
            <a:schemeClr val="tx1"/>
          </a:solidFill>
          <a:latin typeface="+mn-lt"/>
          <a:ea typeface="+mn-ea"/>
          <a:cs typeface="+mn-cs"/>
        </a:defRPr>
      </a:lvl5pPr>
      <a:lvl6pPr marL="3352548" indent="-304776" algn="l" defTabSz="121911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266880" indent="0" algn="l" defTabSz="1219110" rtl="0" eaLnBrk="1" latinLnBrk="0" hangingPunct="1">
        <a:spcBef>
          <a:spcPct val="20000"/>
        </a:spcBef>
        <a:buFont typeface="Arial" pitchFamily="34" charset="0"/>
        <a:buNone/>
        <a:defRPr sz="2700"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fr-FR"/>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32"/>
          <a:stretch>
            <a:fillRect/>
          </a:stretch>
        </p:blipFill>
        <p:spPr>
          <a:xfrm>
            <a:off x="9693906" y="5738812"/>
            <a:ext cx="2099671" cy="961074"/>
          </a:xfrm>
          <a:prstGeom prst="rect">
            <a:avLst/>
          </a:prstGeom>
        </p:spPr>
      </p:pic>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1273095" y="2087731"/>
            <a:ext cx="9360000" cy="3600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pPr defTabSz="914400"/>
            <a:fld id="{A860558D-47B3-CE46-BCFD-EEB8EC94E2E9}" type="datetime1">
              <a:rPr lang="fr-FR" smtClean="0">
                <a:solidFill>
                  <a:srgbClr val="0C419A"/>
                </a:solidFill>
              </a:rPr>
              <a:pPr defTabSz="914400"/>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pPr defTabSz="914400"/>
            <a:fld id="{975A587B-5814-4D9B-9598-FE9CB954CB01}" type="slidenum">
              <a:rPr lang="fr-FR" smtClean="0">
                <a:solidFill>
                  <a:srgbClr val="0C419A"/>
                </a:solidFill>
              </a:rPr>
              <a:pPr defTabSz="914400"/>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805"/>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MODIFIEZ LE STYLE DU TITRE</a:t>
            </a:r>
          </a:p>
        </p:txBody>
      </p:sp>
    </p:spTree>
    <p:extLst>
      <p:ext uri="{BB962C8B-B14F-4D97-AF65-F5344CB8AC3E}">
        <p14:creationId xmlns:p14="http://schemas.microsoft.com/office/powerpoint/2010/main" val="201740244"/>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 id="2147484074" r:id="rId18"/>
    <p:sldLayoutId id="2147484075" r:id="rId19"/>
    <p:sldLayoutId id="2147484076"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0"/>
        </a:spcBef>
        <a:spcAft>
          <a:spcPts val="1700"/>
        </a:spcAft>
        <a:buClr>
          <a:schemeClr val="tx2"/>
        </a:buClr>
        <a:buFont typeface="Symbol" panose="05050102010706020507" pitchFamily="18" charset="2"/>
        <a:buNone/>
        <a:defRPr sz="2200" b="0" kern="1200">
          <a:solidFill>
            <a:schemeClr val="tx2"/>
          </a:solidFill>
          <a:latin typeface="+mn-lt"/>
          <a:ea typeface="+mn-ea"/>
          <a:cs typeface="+mn-cs"/>
        </a:defRPr>
      </a:lvl1pPr>
      <a:lvl2pPr marL="0" indent="144000" algn="l" defTabSz="914400"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92" cstate="screen">
            <a:extLst>
              <a:ext uri="{28A0092B-C50C-407E-A947-70E740481C1C}">
                <a14:useLocalDpi xmlns:a14="http://schemas.microsoft.com/office/drawing/2010/main"/>
              </a:ext>
            </a:extLst>
          </a:blip>
          <a:stretch>
            <a:fillRect/>
          </a:stretch>
        </p:blipFill>
        <p:spPr>
          <a:xfrm>
            <a:off x="9595393"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pPr defTabSz="914400"/>
            <a:fld id="{A860558D-47B3-CE46-BCFD-EEB8EC94E2E9}" type="datetime1">
              <a:rPr lang="fr-FR" smtClean="0">
                <a:solidFill>
                  <a:srgbClr val="0C419A"/>
                </a:solidFill>
              </a:rPr>
              <a:pPr defTabSz="914400"/>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pPr defTabSz="914400"/>
            <a:fld id="{975A587B-5814-4D9B-9598-FE9CB954CB01}" type="slidenum">
              <a:rPr lang="fr-FR" smtClean="0">
                <a:solidFill>
                  <a:srgbClr val="0C419A"/>
                </a:solidFill>
              </a:rPr>
              <a:pPr defTabSz="914400"/>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440" tIns="45720" rIns="91440" bIns="45720"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spTree>
    <p:extLst>
      <p:ext uri="{BB962C8B-B14F-4D97-AF65-F5344CB8AC3E}">
        <p14:creationId xmlns:p14="http://schemas.microsoft.com/office/powerpoint/2010/main" val="2678565309"/>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 id="2147484164" r:id="rId13"/>
    <p:sldLayoutId id="2147484165" r:id="rId14"/>
    <p:sldLayoutId id="2147484166" r:id="rId15"/>
    <p:sldLayoutId id="2147484167" r:id="rId16"/>
    <p:sldLayoutId id="2147484168" r:id="rId17"/>
    <p:sldLayoutId id="2147484169" r:id="rId18"/>
    <p:sldLayoutId id="2147484170" r:id="rId19"/>
    <p:sldLayoutId id="2147484171" r:id="rId20"/>
    <p:sldLayoutId id="2147484172" r:id="rId21"/>
    <p:sldLayoutId id="2147484173" r:id="rId22"/>
    <p:sldLayoutId id="2147484174" r:id="rId23"/>
    <p:sldLayoutId id="2147484175" r:id="rId24"/>
    <p:sldLayoutId id="2147484176" r:id="rId25"/>
    <p:sldLayoutId id="2147484177" r:id="rId26"/>
    <p:sldLayoutId id="2147484178" r:id="rId27"/>
    <p:sldLayoutId id="2147484179" r:id="rId28"/>
    <p:sldLayoutId id="2147484180" r:id="rId29"/>
    <p:sldLayoutId id="2147484181" r:id="rId30"/>
    <p:sldLayoutId id="2147484182" r:id="rId31"/>
    <p:sldLayoutId id="2147484183" r:id="rId32"/>
    <p:sldLayoutId id="2147484184" r:id="rId33"/>
    <p:sldLayoutId id="2147484185" r:id="rId34"/>
    <p:sldLayoutId id="2147484186" r:id="rId35"/>
    <p:sldLayoutId id="2147484187" r:id="rId36"/>
    <p:sldLayoutId id="2147484188" r:id="rId37"/>
    <p:sldLayoutId id="2147484189" r:id="rId38"/>
    <p:sldLayoutId id="2147484190" r:id="rId39"/>
    <p:sldLayoutId id="2147484191" r:id="rId40"/>
    <p:sldLayoutId id="2147484192" r:id="rId41"/>
    <p:sldLayoutId id="2147484194" r:id="rId42"/>
    <p:sldLayoutId id="2147484195" r:id="rId43"/>
    <p:sldLayoutId id="2147484196" r:id="rId44"/>
    <p:sldLayoutId id="2147484197" r:id="rId45"/>
    <p:sldLayoutId id="2147484198" r:id="rId46"/>
    <p:sldLayoutId id="2147484199" r:id="rId47"/>
    <p:sldLayoutId id="2147484200" r:id="rId48"/>
    <p:sldLayoutId id="2147484201" r:id="rId49"/>
    <p:sldLayoutId id="2147484202" r:id="rId50"/>
    <p:sldLayoutId id="2147484203" r:id="rId51"/>
    <p:sldLayoutId id="2147484204" r:id="rId52"/>
    <p:sldLayoutId id="2147484205" r:id="rId53"/>
    <p:sldLayoutId id="2147484206" r:id="rId54"/>
    <p:sldLayoutId id="2147484207" r:id="rId55"/>
    <p:sldLayoutId id="2147484208" r:id="rId56"/>
    <p:sldLayoutId id="2147484209" r:id="rId57"/>
    <p:sldLayoutId id="2147484210" r:id="rId58"/>
    <p:sldLayoutId id="2147484211" r:id="rId59"/>
    <p:sldLayoutId id="2147484212" r:id="rId60"/>
    <p:sldLayoutId id="2147484213" r:id="rId61"/>
    <p:sldLayoutId id="2147484214" r:id="rId62"/>
    <p:sldLayoutId id="2147484215" r:id="rId63"/>
    <p:sldLayoutId id="2147484216" r:id="rId64"/>
    <p:sldLayoutId id="2147484217" r:id="rId65"/>
    <p:sldLayoutId id="2147484218" r:id="rId66"/>
    <p:sldLayoutId id="2147484219" r:id="rId67"/>
    <p:sldLayoutId id="2147484220" r:id="rId68"/>
    <p:sldLayoutId id="2147484221" r:id="rId69"/>
    <p:sldLayoutId id="2147484222" r:id="rId70"/>
    <p:sldLayoutId id="2147484223" r:id="rId71"/>
    <p:sldLayoutId id="2147484224" r:id="rId72"/>
    <p:sldLayoutId id="2147484225" r:id="rId73"/>
    <p:sldLayoutId id="2147484226" r:id="rId74"/>
    <p:sldLayoutId id="2147484227" r:id="rId75"/>
    <p:sldLayoutId id="2147484228" r:id="rId76"/>
    <p:sldLayoutId id="2147484229" r:id="rId77"/>
    <p:sldLayoutId id="2147484230" r:id="rId78"/>
    <p:sldLayoutId id="2147484231" r:id="rId79"/>
    <p:sldLayoutId id="2147484232" r:id="rId80"/>
    <p:sldLayoutId id="2147484233" r:id="rId81"/>
    <p:sldLayoutId id="2147484234" r:id="rId82"/>
    <p:sldLayoutId id="2147484235" r:id="rId83"/>
    <p:sldLayoutId id="2147484236" r:id="rId84"/>
    <p:sldLayoutId id="2147484237" r:id="rId85"/>
    <p:sldLayoutId id="2147484238" r:id="rId86"/>
    <p:sldLayoutId id="2147484239" r:id="rId87"/>
    <p:sldLayoutId id="2147484240" r:id="rId88"/>
    <p:sldLayoutId id="2147484241" r:id="rId89"/>
    <p:sldLayoutId id="2147484242" r:id="rId90"/>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92" cstate="screen">
            <a:extLst>
              <a:ext uri="{28A0092B-C50C-407E-A947-70E740481C1C}">
                <a14:useLocalDpi xmlns:a14="http://schemas.microsoft.com/office/drawing/2010/main"/>
              </a:ext>
            </a:extLst>
          </a:blip>
          <a:stretch>
            <a:fillRect/>
          </a:stretch>
        </p:blipFill>
        <p:spPr>
          <a:xfrm>
            <a:off x="9595393"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pPr defTabSz="914400"/>
            <a:fld id="{A860558D-47B3-CE46-BCFD-EEB8EC94E2E9}" type="datetime1">
              <a:rPr lang="fr-FR" smtClean="0">
                <a:solidFill>
                  <a:srgbClr val="0C419A"/>
                </a:solidFill>
              </a:rPr>
              <a:pPr defTabSz="914400"/>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pPr defTabSz="914400"/>
            <a:fld id="{975A587B-5814-4D9B-9598-FE9CB954CB01}" type="slidenum">
              <a:rPr lang="fr-FR" smtClean="0">
                <a:solidFill>
                  <a:srgbClr val="0C419A"/>
                </a:solidFill>
              </a:rPr>
              <a:pPr defTabSz="914400"/>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440" tIns="45720" rIns="91440" bIns="45720"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spTree>
    <p:extLst>
      <p:ext uri="{BB962C8B-B14F-4D97-AF65-F5344CB8AC3E}">
        <p14:creationId xmlns:p14="http://schemas.microsoft.com/office/powerpoint/2010/main" val="212174778"/>
      </p:ext>
    </p:extLst>
  </p:cSld>
  <p:clrMap bg1="lt1" tx1="dk1" bg2="lt2" tx2="dk2" accent1="accent1" accent2="accent2" accent3="accent3" accent4="accent4" accent5="accent5" accent6="accent6" hlink="hlink" folHlink="folHlink"/>
  <p:sldLayoutIdLst>
    <p:sldLayoutId id="2147484276" r:id="rId1"/>
    <p:sldLayoutId id="2147484277" r:id="rId2"/>
    <p:sldLayoutId id="2147484278" r:id="rId3"/>
    <p:sldLayoutId id="2147484279" r:id="rId4"/>
    <p:sldLayoutId id="2147484280" r:id="rId5"/>
    <p:sldLayoutId id="2147484281" r:id="rId6"/>
    <p:sldLayoutId id="2147484282" r:id="rId7"/>
    <p:sldLayoutId id="2147484283" r:id="rId8"/>
    <p:sldLayoutId id="2147484284" r:id="rId9"/>
    <p:sldLayoutId id="2147484285" r:id="rId10"/>
    <p:sldLayoutId id="2147484286" r:id="rId11"/>
    <p:sldLayoutId id="2147484287" r:id="rId12"/>
    <p:sldLayoutId id="2147484288" r:id="rId13"/>
    <p:sldLayoutId id="2147484289" r:id="rId14"/>
    <p:sldLayoutId id="2147484290" r:id="rId15"/>
    <p:sldLayoutId id="2147484291" r:id="rId16"/>
    <p:sldLayoutId id="2147484292" r:id="rId17"/>
    <p:sldLayoutId id="2147484293" r:id="rId18"/>
    <p:sldLayoutId id="2147484294" r:id="rId19"/>
    <p:sldLayoutId id="2147484295" r:id="rId20"/>
    <p:sldLayoutId id="2147484296" r:id="rId21"/>
    <p:sldLayoutId id="2147484297" r:id="rId22"/>
    <p:sldLayoutId id="2147484298" r:id="rId23"/>
    <p:sldLayoutId id="2147484299" r:id="rId24"/>
    <p:sldLayoutId id="2147484300" r:id="rId25"/>
    <p:sldLayoutId id="2147484301" r:id="rId26"/>
    <p:sldLayoutId id="2147484302" r:id="rId27"/>
    <p:sldLayoutId id="2147484303" r:id="rId28"/>
    <p:sldLayoutId id="2147484304" r:id="rId29"/>
    <p:sldLayoutId id="2147484305" r:id="rId30"/>
    <p:sldLayoutId id="2147484306" r:id="rId31"/>
    <p:sldLayoutId id="2147484307" r:id="rId32"/>
    <p:sldLayoutId id="2147484308" r:id="rId33"/>
    <p:sldLayoutId id="2147484309" r:id="rId34"/>
    <p:sldLayoutId id="2147484310" r:id="rId35"/>
    <p:sldLayoutId id="2147484311" r:id="rId36"/>
    <p:sldLayoutId id="2147484312" r:id="rId37"/>
    <p:sldLayoutId id="2147484313" r:id="rId38"/>
    <p:sldLayoutId id="2147484314" r:id="rId39"/>
    <p:sldLayoutId id="2147484315" r:id="rId40"/>
    <p:sldLayoutId id="2147484316" r:id="rId41"/>
    <p:sldLayoutId id="2147484318" r:id="rId42"/>
    <p:sldLayoutId id="2147484319" r:id="rId43"/>
    <p:sldLayoutId id="2147484320" r:id="rId44"/>
    <p:sldLayoutId id="2147484321" r:id="rId45"/>
    <p:sldLayoutId id="2147484322" r:id="rId46"/>
    <p:sldLayoutId id="2147484323" r:id="rId47"/>
    <p:sldLayoutId id="2147484324" r:id="rId48"/>
    <p:sldLayoutId id="2147484325" r:id="rId49"/>
    <p:sldLayoutId id="2147484326" r:id="rId50"/>
    <p:sldLayoutId id="2147484327" r:id="rId51"/>
    <p:sldLayoutId id="2147484328" r:id="rId52"/>
    <p:sldLayoutId id="2147484329" r:id="rId53"/>
    <p:sldLayoutId id="2147484330" r:id="rId54"/>
    <p:sldLayoutId id="2147484331" r:id="rId55"/>
    <p:sldLayoutId id="2147484332" r:id="rId56"/>
    <p:sldLayoutId id="2147484333" r:id="rId57"/>
    <p:sldLayoutId id="2147484334" r:id="rId58"/>
    <p:sldLayoutId id="2147484335" r:id="rId59"/>
    <p:sldLayoutId id="2147484336" r:id="rId60"/>
    <p:sldLayoutId id="2147484337" r:id="rId61"/>
    <p:sldLayoutId id="2147484338" r:id="rId62"/>
    <p:sldLayoutId id="2147484339" r:id="rId63"/>
    <p:sldLayoutId id="2147484340" r:id="rId64"/>
    <p:sldLayoutId id="2147484341" r:id="rId65"/>
    <p:sldLayoutId id="2147484342" r:id="rId66"/>
    <p:sldLayoutId id="2147484343" r:id="rId67"/>
    <p:sldLayoutId id="2147484344" r:id="rId68"/>
    <p:sldLayoutId id="2147484345" r:id="rId69"/>
    <p:sldLayoutId id="2147484346" r:id="rId70"/>
    <p:sldLayoutId id="2147484347" r:id="rId71"/>
    <p:sldLayoutId id="2147484348" r:id="rId72"/>
    <p:sldLayoutId id="2147484349" r:id="rId73"/>
    <p:sldLayoutId id="2147484350" r:id="rId74"/>
    <p:sldLayoutId id="2147484351" r:id="rId75"/>
    <p:sldLayoutId id="2147484352" r:id="rId76"/>
    <p:sldLayoutId id="2147484353" r:id="rId77"/>
    <p:sldLayoutId id="2147484354" r:id="rId78"/>
    <p:sldLayoutId id="2147484355" r:id="rId79"/>
    <p:sldLayoutId id="2147484356" r:id="rId80"/>
    <p:sldLayoutId id="2147484357" r:id="rId81"/>
    <p:sldLayoutId id="2147484358" r:id="rId82"/>
    <p:sldLayoutId id="2147484359" r:id="rId83"/>
    <p:sldLayoutId id="2147484360" r:id="rId84"/>
    <p:sldLayoutId id="2147484361" r:id="rId85"/>
    <p:sldLayoutId id="2147484362" r:id="rId86"/>
    <p:sldLayoutId id="2147484363" r:id="rId87"/>
    <p:sldLayoutId id="2147484364" r:id="rId88"/>
    <p:sldLayoutId id="2147484365" r:id="rId89"/>
    <p:sldLayoutId id="2147484366" r:id="rId90"/>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68566" tIns="34284" rIns="0" bIns="34284" rtlCol="0" anchor="ctr">
            <a:noAutofit/>
          </a:bodyPr>
          <a:lstStyle>
            <a:lvl1pPr algn="r">
              <a:defRPr sz="900">
                <a:solidFill>
                  <a:schemeClr val="tx1"/>
                </a:solidFill>
              </a:defRPr>
            </a:lvl1pPr>
          </a:lstStyle>
          <a:p>
            <a:pPr defTabSz="685663"/>
            <a:fld id="{A860558D-47B3-CE46-BCFD-EEB8EC94E2E9}" type="datetime1">
              <a:rPr lang="fr-FR" smtClean="0">
                <a:solidFill>
                  <a:srgbClr val="0C419A"/>
                </a:solidFill>
              </a:rPr>
              <a:pPr defTabSz="685663"/>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68566" tIns="34284" rIns="68566" bIns="34284" rtlCol="0" anchor="ctr">
            <a:noAutofit/>
          </a:bodyPr>
          <a:lstStyle>
            <a:lvl1pPr algn="l">
              <a:defRPr sz="900">
                <a:solidFill>
                  <a:schemeClr val="tx1"/>
                </a:solidFill>
              </a:defRPr>
            </a:lvl1pPr>
          </a:lstStyle>
          <a:p>
            <a:pPr defTabSz="685663"/>
            <a:fld id="{975A587B-5814-4D9B-9598-FE9CB954CB01}" type="slidenum">
              <a:rPr lang="fr-FR" smtClean="0">
                <a:solidFill>
                  <a:srgbClr val="0C419A"/>
                </a:solidFill>
              </a:rPr>
              <a:pPr defTabSz="685663"/>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83"/>
            <a:ext cx="11196000" cy="1114817"/>
          </a:xfrm>
          <a:prstGeom prst="rect">
            <a:avLst/>
          </a:prstGeom>
          <a:solidFill>
            <a:schemeClr val="tx1"/>
          </a:solidFill>
          <a:ln w="3175">
            <a:noFill/>
          </a:ln>
        </p:spPr>
        <p:txBody>
          <a:bodyPr vert="horz" lIns="647871" tIns="53990" rIns="53990" bIns="5399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7" y="2087731"/>
            <a:ext cx="10421565" cy="3780000"/>
          </a:xfrm>
          <a:prstGeom prst="rect">
            <a:avLst/>
          </a:prstGeom>
          <a:ln w="3175">
            <a:noFill/>
          </a:ln>
        </p:spPr>
        <p:txBody>
          <a:bodyPr vert="horz" lIns="68566" tIns="34284" rIns="68566" bIns="34284"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pic>
        <p:nvPicPr>
          <p:cNvPr id="7" name="Image 6"/>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9768584" y="6074458"/>
            <a:ext cx="1956405" cy="722135"/>
          </a:xfrm>
          <a:prstGeom prst="rect">
            <a:avLst/>
          </a:prstGeom>
        </p:spPr>
      </p:pic>
    </p:spTree>
    <p:extLst>
      <p:ext uri="{BB962C8B-B14F-4D97-AF65-F5344CB8AC3E}">
        <p14:creationId xmlns:p14="http://schemas.microsoft.com/office/powerpoint/2010/main" val="2891953589"/>
      </p:ext>
    </p:extLst>
  </p:cSld>
  <p:clrMap bg1="lt1" tx1="dk1" bg2="lt2" tx2="dk2" accent1="accent1" accent2="accent2" accent3="accent3" accent4="accent4" accent5="accent5" accent6="accent6" hlink="hlink" folHlink="folHlink"/>
  <p:sldLayoutIdLst>
    <p:sldLayoutId id="2147484596" r:id="rId1"/>
    <p:sldLayoutId id="2147484597" r:id="rId2"/>
    <p:sldLayoutId id="2147484598" r:id="rId3"/>
    <p:sldLayoutId id="2147484599" r:id="rId4"/>
    <p:sldLayoutId id="2147484600" r:id="rId5"/>
    <p:sldLayoutId id="2147484601" r:id="rId6"/>
    <p:sldLayoutId id="2147484602" r:id="rId7"/>
    <p:sldLayoutId id="2147484603" r:id="rId8"/>
    <p:sldLayoutId id="2147484604" r:id="rId9"/>
    <p:sldLayoutId id="2147484605" r:id="rId10"/>
    <p:sldLayoutId id="2147484606" r:id="rId11"/>
    <p:sldLayoutId id="2147484607" r:id="rId12"/>
    <p:sldLayoutId id="2147484608" r:id="rId13"/>
    <p:sldLayoutId id="2147484609" r:id="rId14"/>
    <p:sldLayoutId id="2147484610" r:id="rId15"/>
    <p:sldLayoutId id="2147484611" r:id="rId16"/>
    <p:sldLayoutId id="2147484612" r:id="rId17"/>
    <p:sldLayoutId id="2147484613" r:id="rId18"/>
    <p:sldLayoutId id="2147484614" r:id="rId19"/>
    <p:sldLayoutId id="2147484615" r:id="rId20"/>
    <p:sldLayoutId id="2147484616" r:id="rId21"/>
    <p:sldLayoutId id="2147484617" r:id="rId22"/>
    <p:sldLayoutId id="2147484618" r:id="rId23"/>
    <p:sldLayoutId id="2147484619" r:id="rId24"/>
    <p:sldLayoutId id="2147484620" r:id="rId25"/>
    <p:sldLayoutId id="2147484621" r:id="rId26"/>
    <p:sldLayoutId id="2147484622" r:id="rId27"/>
    <p:sldLayoutId id="2147484623" r:id="rId28"/>
    <p:sldLayoutId id="2147484624" r:id="rId29"/>
    <p:sldLayoutId id="2147484625" r:id="rId30"/>
    <p:sldLayoutId id="2147484626" r:id="rId31"/>
    <p:sldLayoutId id="2147484627" r:id="rId32"/>
    <p:sldLayoutId id="2147484628" r:id="rId33"/>
    <p:sldLayoutId id="2147484629" r:id="rId34"/>
    <p:sldLayoutId id="2147484630" r:id="rId35"/>
    <p:sldLayoutId id="2147484631" r:id="rId36"/>
    <p:sldLayoutId id="2147484632" r:id="rId37"/>
    <p:sldLayoutId id="2147484633" r:id="rId38"/>
    <p:sldLayoutId id="2147484634" r:id="rId39"/>
    <p:sldLayoutId id="2147484635" r:id="rId40"/>
    <p:sldLayoutId id="2147484636" r:id="rId41"/>
    <p:sldLayoutId id="2147484637" r:id="rId42"/>
  </p:sldLayoutIdLst>
  <p:timing>
    <p:tnLst>
      <p:par>
        <p:cTn id="1" dur="indefinite" restart="never" nodeType="tmRoot"/>
      </p:par>
    </p:tnLst>
  </p:timing>
  <p:hf hdr="0" ftr="0"/>
  <p:txStyles>
    <p:titleStyle>
      <a:lvl1pPr algn="l" defTabSz="685663" rtl="0" eaLnBrk="1" latinLnBrk="0" hangingPunct="1">
        <a:lnSpc>
          <a:spcPct val="90000"/>
        </a:lnSpc>
        <a:spcBef>
          <a:spcPct val="0"/>
        </a:spcBef>
        <a:buNone/>
        <a:defRPr sz="1700" b="1" kern="1200" cap="all" baseline="0">
          <a:solidFill>
            <a:schemeClr val="bg1"/>
          </a:solidFill>
          <a:latin typeface="+mj-lt"/>
          <a:ea typeface="+mj-ea"/>
          <a:cs typeface="+mj-cs"/>
        </a:defRPr>
      </a:lvl1pPr>
    </p:titleStyle>
    <p:bodyStyle>
      <a:lvl1pPr marL="0" indent="0" algn="l" defTabSz="685663" rtl="0" eaLnBrk="1" latinLnBrk="0" hangingPunct="1">
        <a:lnSpc>
          <a:spcPct val="110000"/>
        </a:lnSpc>
        <a:spcBef>
          <a:spcPts val="450"/>
        </a:spcBef>
        <a:spcAft>
          <a:spcPts val="0"/>
        </a:spcAft>
        <a:buClr>
          <a:schemeClr val="tx2"/>
        </a:buClr>
        <a:buFont typeface="Symbol" panose="05050102010706020507" pitchFamily="18" charset="2"/>
        <a:buNone/>
        <a:defRPr sz="1500" b="0" kern="1200">
          <a:solidFill>
            <a:schemeClr val="tx2"/>
          </a:solidFill>
          <a:latin typeface="+mn-lt"/>
          <a:ea typeface="+mn-ea"/>
          <a:cs typeface="+mn-cs"/>
        </a:defRPr>
      </a:lvl1pPr>
      <a:lvl2pPr marL="130943" indent="-130943" algn="l" defTabSz="685663" rtl="0" eaLnBrk="1" latinLnBrk="0" hangingPunct="1">
        <a:lnSpc>
          <a:spcPct val="110000"/>
        </a:lnSpc>
        <a:spcBef>
          <a:spcPts val="450"/>
        </a:spcBef>
        <a:spcAft>
          <a:spcPts val="0"/>
        </a:spcAft>
        <a:buClr>
          <a:schemeClr val="tx2"/>
        </a:buClr>
        <a:buSzPct val="120000"/>
        <a:buFont typeface="Arial" panose="020B0604020202020204" pitchFamily="34" charset="0"/>
        <a:buChar char="•"/>
        <a:defRPr sz="1200" b="1" i="0" kern="1200">
          <a:solidFill>
            <a:schemeClr val="tx1"/>
          </a:solidFill>
          <a:latin typeface="+mn-lt"/>
          <a:ea typeface="+mn-ea"/>
          <a:cs typeface="+mn-cs"/>
        </a:defRPr>
      </a:lvl2pPr>
      <a:lvl3pPr marL="269027" indent="-138086" algn="l" defTabSz="685663" rtl="0" eaLnBrk="1" latinLnBrk="0" hangingPunct="1">
        <a:lnSpc>
          <a:spcPct val="110000"/>
        </a:lnSpc>
        <a:spcBef>
          <a:spcPts val="225"/>
        </a:spcBef>
        <a:spcAft>
          <a:spcPts val="0"/>
        </a:spcAft>
        <a:buClr>
          <a:schemeClr val="tx2"/>
        </a:buClr>
        <a:buFont typeface="Arial" panose="020B0604020202020204" pitchFamily="34" charset="0"/>
        <a:buChar char="-"/>
        <a:defRPr sz="1200" b="0" kern="1200">
          <a:solidFill>
            <a:schemeClr val="tx1"/>
          </a:solidFill>
          <a:latin typeface="+mn-lt"/>
          <a:ea typeface="+mn-ea"/>
          <a:cs typeface="+mn-cs"/>
        </a:defRPr>
      </a:lvl3pPr>
      <a:lvl4pPr marL="397590" indent="-128562" algn="l" defTabSz="685663" rtl="0" eaLnBrk="1" latinLnBrk="0" hangingPunct="1">
        <a:lnSpc>
          <a:spcPct val="110000"/>
        </a:lnSpc>
        <a:spcBef>
          <a:spcPts val="0"/>
        </a:spcBef>
        <a:spcAft>
          <a:spcPts val="0"/>
        </a:spcAft>
        <a:buClr>
          <a:schemeClr val="tx2"/>
        </a:buClr>
        <a:buSzPct val="100000"/>
        <a:buFont typeface="Arial" panose="020B0604020202020204" pitchFamily="34" charset="0"/>
        <a:buChar char="•"/>
        <a:defRPr sz="900" b="0" kern="1200">
          <a:solidFill>
            <a:schemeClr val="tx1"/>
          </a:solidFill>
          <a:latin typeface="+mn-lt"/>
          <a:ea typeface="+mn-ea"/>
          <a:cs typeface="+mn-cs"/>
        </a:defRPr>
      </a:lvl4pPr>
      <a:lvl5pPr marL="403542" indent="-60710" algn="l" defTabSz="685663" rtl="0" eaLnBrk="1" latinLnBrk="0" hangingPunct="1">
        <a:lnSpc>
          <a:spcPct val="110000"/>
        </a:lnSpc>
        <a:spcBef>
          <a:spcPts val="0"/>
        </a:spcBef>
        <a:spcAft>
          <a:spcPts val="0"/>
        </a:spcAft>
        <a:buFont typeface="Arial" panose="020B0604020202020204" pitchFamily="34" charset="0"/>
        <a:buNone/>
        <a:defRPr sz="900" kern="1200" baseline="0">
          <a:solidFill>
            <a:schemeClr val="tx1"/>
          </a:solidFill>
          <a:latin typeface="+mn-lt"/>
          <a:ea typeface="+mn-ea"/>
          <a:cs typeface="+mn-cs"/>
        </a:defRPr>
      </a:lvl5pPr>
      <a:lvl6pPr marL="1885573" indent="-171416" algn="l" defTabSz="68566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404" indent="-171416" algn="l" defTabSz="68566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236" indent="-171416" algn="l" defTabSz="68566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068" indent="-171416" algn="l" defTabSz="68566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fr-FR"/>
      </a:defPPr>
      <a:lvl1pPr marL="0" algn="l" defTabSz="685663" rtl="0" eaLnBrk="1" latinLnBrk="0" hangingPunct="1">
        <a:defRPr sz="1400" kern="1200">
          <a:solidFill>
            <a:schemeClr val="tx1"/>
          </a:solidFill>
          <a:latin typeface="+mn-lt"/>
          <a:ea typeface="+mn-ea"/>
          <a:cs typeface="+mn-cs"/>
        </a:defRPr>
      </a:lvl1pPr>
      <a:lvl2pPr marL="342832" algn="l" defTabSz="685663" rtl="0" eaLnBrk="1" latinLnBrk="0" hangingPunct="1">
        <a:defRPr sz="1400" kern="1200">
          <a:solidFill>
            <a:schemeClr val="tx1"/>
          </a:solidFill>
          <a:latin typeface="+mn-lt"/>
          <a:ea typeface="+mn-ea"/>
          <a:cs typeface="+mn-cs"/>
        </a:defRPr>
      </a:lvl2pPr>
      <a:lvl3pPr marL="685663" algn="l" defTabSz="685663" rtl="0" eaLnBrk="1" latinLnBrk="0" hangingPunct="1">
        <a:defRPr sz="1400" kern="1200">
          <a:solidFill>
            <a:schemeClr val="tx1"/>
          </a:solidFill>
          <a:latin typeface="+mn-lt"/>
          <a:ea typeface="+mn-ea"/>
          <a:cs typeface="+mn-cs"/>
        </a:defRPr>
      </a:lvl3pPr>
      <a:lvl4pPr marL="1028494" algn="l" defTabSz="685663" rtl="0" eaLnBrk="1" latinLnBrk="0" hangingPunct="1">
        <a:defRPr sz="1400" kern="1200">
          <a:solidFill>
            <a:schemeClr val="tx1"/>
          </a:solidFill>
          <a:latin typeface="+mn-lt"/>
          <a:ea typeface="+mn-ea"/>
          <a:cs typeface="+mn-cs"/>
        </a:defRPr>
      </a:lvl4pPr>
      <a:lvl5pPr marL="1371326" algn="l" defTabSz="685663" rtl="0" eaLnBrk="1" latinLnBrk="0" hangingPunct="1">
        <a:defRPr sz="1400" kern="1200">
          <a:solidFill>
            <a:schemeClr val="tx1"/>
          </a:solidFill>
          <a:latin typeface="+mn-lt"/>
          <a:ea typeface="+mn-ea"/>
          <a:cs typeface="+mn-cs"/>
        </a:defRPr>
      </a:lvl5pPr>
      <a:lvl6pPr marL="1714158" algn="l" defTabSz="685663" rtl="0" eaLnBrk="1" latinLnBrk="0" hangingPunct="1">
        <a:defRPr sz="1400" kern="1200">
          <a:solidFill>
            <a:schemeClr val="tx1"/>
          </a:solidFill>
          <a:latin typeface="+mn-lt"/>
          <a:ea typeface="+mn-ea"/>
          <a:cs typeface="+mn-cs"/>
        </a:defRPr>
      </a:lvl6pPr>
      <a:lvl7pPr marL="2056988" algn="l" defTabSz="685663" rtl="0" eaLnBrk="1" latinLnBrk="0" hangingPunct="1">
        <a:defRPr sz="1400" kern="1200">
          <a:solidFill>
            <a:schemeClr val="tx1"/>
          </a:solidFill>
          <a:latin typeface="+mn-lt"/>
          <a:ea typeface="+mn-ea"/>
          <a:cs typeface="+mn-cs"/>
        </a:defRPr>
      </a:lvl7pPr>
      <a:lvl8pPr marL="2399820" algn="l" defTabSz="685663" rtl="0" eaLnBrk="1" latinLnBrk="0" hangingPunct="1">
        <a:defRPr sz="1400" kern="1200">
          <a:solidFill>
            <a:schemeClr val="tx1"/>
          </a:solidFill>
          <a:latin typeface="+mn-lt"/>
          <a:ea typeface="+mn-ea"/>
          <a:cs typeface="+mn-cs"/>
        </a:defRPr>
      </a:lvl8pPr>
      <a:lvl9pPr marL="2742652" algn="l" defTabSz="685663"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68580" tIns="34290" rIns="0" bIns="34290" rtlCol="0" anchor="ctr">
            <a:noAutofit/>
          </a:bodyPr>
          <a:lstStyle>
            <a:lvl1pPr algn="r">
              <a:defRPr sz="900">
                <a:solidFill>
                  <a:schemeClr val="tx1"/>
                </a:solidFill>
              </a:defRPr>
            </a:lvl1pPr>
          </a:lstStyle>
          <a:p>
            <a:pPr defTabSz="685800"/>
            <a:fld id="{A860558D-47B3-CE46-BCFD-EEB8EC94E2E9}" type="datetime1">
              <a:rPr lang="fr-FR" smtClean="0">
                <a:solidFill>
                  <a:srgbClr val="0C419A"/>
                </a:solidFill>
              </a:rPr>
              <a:pPr defTabSz="685800"/>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68580" tIns="34290" rIns="68580" bIns="34290" rtlCol="0" anchor="ctr">
            <a:noAutofit/>
          </a:bodyPr>
          <a:lstStyle>
            <a:lvl1pPr algn="l">
              <a:defRPr sz="900">
                <a:solidFill>
                  <a:schemeClr val="tx1"/>
                </a:solidFill>
              </a:defRPr>
            </a:lvl1pPr>
          </a:lstStyle>
          <a:p>
            <a:pPr defTabSz="685800"/>
            <a:fld id="{975A587B-5814-4D9B-9598-FE9CB954CB01}" type="slidenum">
              <a:rPr lang="fr-FR" smtClean="0">
                <a:solidFill>
                  <a:srgbClr val="0C419A"/>
                </a:solidFill>
              </a:rPr>
              <a:pPr defTabSz="685800"/>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83"/>
            <a:ext cx="11196000" cy="1114817"/>
          </a:xfrm>
          <a:prstGeom prst="rect">
            <a:avLst/>
          </a:prstGeom>
          <a:solidFill>
            <a:schemeClr val="tx1"/>
          </a:solidFill>
          <a:ln w="3175">
            <a:noFill/>
          </a:ln>
        </p:spPr>
        <p:txBody>
          <a:bodyPr vert="horz" lIns="648000" tIns="54000" rIns="54000" bIns="54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6" y="2087731"/>
            <a:ext cx="10421565" cy="3780000"/>
          </a:xfrm>
          <a:prstGeom prst="rect">
            <a:avLst/>
          </a:prstGeom>
          <a:ln w="3175">
            <a:noFill/>
          </a:ln>
        </p:spPr>
        <p:txBody>
          <a:bodyPr vert="horz" lIns="68580" tIns="34290" rIns="68580" bIns="34290"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pic>
        <p:nvPicPr>
          <p:cNvPr id="7" name="Image 6"/>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9768583" y="6074454"/>
            <a:ext cx="1956405" cy="722135"/>
          </a:xfrm>
          <a:prstGeom prst="rect">
            <a:avLst/>
          </a:prstGeom>
        </p:spPr>
      </p:pic>
    </p:spTree>
    <p:extLst>
      <p:ext uri="{BB962C8B-B14F-4D97-AF65-F5344CB8AC3E}">
        <p14:creationId xmlns:p14="http://schemas.microsoft.com/office/powerpoint/2010/main" val="3445973899"/>
      </p:ext>
    </p:extLst>
  </p:cSld>
  <p:clrMap bg1="lt1" tx1="dk1" bg2="lt2" tx2="dk2" accent1="accent1" accent2="accent2" accent3="accent3" accent4="accent4" accent5="accent5" accent6="accent6" hlink="hlink" folHlink="folHlink"/>
  <p:sldLayoutIdLst>
    <p:sldLayoutId id="2147484639" r:id="rId1"/>
    <p:sldLayoutId id="2147484640" r:id="rId2"/>
    <p:sldLayoutId id="2147484641" r:id="rId3"/>
    <p:sldLayoutId id="2147484642" r:id="rId4"/>
    <p:sldLayoutId id="2147484643" r:id="rId5"/>
    <p:sldLayoutId id="2147484644" r:id="rId6"/>
    <p:sldLayoutId id="2147484645" r:id="rId7"/>
    <p:sldLayoutId id="2147484646" r:id="rId8"/>
    <p:sldLayoutId id="2147484647" r:id="rId9"/>
    <p:sldLayoutId id="2147484648" r:id="rId10"/>
    <p:sldLayoutId id="2147484649" r:id="rId11"/>
    <p:sldLayoutId id="2147484650" r:id="rId12"/>
    <p:sldLayoutId id="2147484651" r:id="rId13"/>
    <p:sldLayoutId id="2147484652" r:id="rId14"/>
    <p:sldLayoutId id="2147484653" r:id="rId15"/>
    <p:sldLayoutId id="2147484654" r:id="rId16"/>
    <p:sldLayoutId id="2147484655" r:id="rId17"/>
    <p:sldLayoutId id="2147484656" r:id="rId18"/>
    <p:sldLayoutId id="2147484657" r:id="rId19"/>
    <p:sldLayoutId id="2147484658" r:id="rId20"/>
    <p:sldLayoutId id="2147484659" r:id="rId21"/>
    <p:sldLayoutId id="2147484660" r:id="rId22"/>
    <p:sldLayoutId id="2147484661" r:id="rId23"/>
    <p:sldLayoutId id="2147484662" r:id="rId24"/>
    <p:sldLayoutId id="2147484663" r:id="rId25"/>
    <p:sldLayoutId id="2147484664" r:id="rId26"/>
    <p:sldLayoutId id="2147484665" r:id="rId27"/>
    <p:sldLayoutId id="2147484666" r:id="rId28"/>
    <p:sldLayoutId id="2147484667" r:id="rId29"/>
    <p:sldLayoutId id="2147484668" r:id="rId30"/>
    <p:sldLayoutId id="2147484669" r:id="rId31"/>
    <p:sldLayoutId id="2147484670" r:id="rId32"/>
    <p:sldLayoutId id="2147484671" r:id="rId33"/>
    <p:sldLayoutId id="2147484672" r:id="rId34"/>
    <p:sldLayoutId id="2147484673" r:id="rId35"/>
    <p:sldLayoutId id="2147484674" r:id="rId36"/>
    <p:sldLayoutId id="2147484675" r:id="rId37"/>
    <p:sldLayoutId id="2147484676" r:id="rId38"/>
    <p:sldLayoutId id="2147484677" r:id="rId39"/>
    <p:sldLayoutId id="2147484678" r:id="rId40"/>
    <p:sldLayoutId id="2147484679" r:id="rId41"/>
    <p:sldLayoutId id="2147484680" r:id="rId42"/>
  </p:sldLayoutIdLst>
  <p:timing>
    <p:tnLst>
      <p:par>
        <p:cTn id="1" dur="indefinite" restart="never" nodeType="tmRoot"/>
      </p:par>
    </p:tnLst>
  </p:timing>
  <p:hf hdr="0" ftr="0"/>
  <p:txStyles>
    <p:titleStyle>
      <a:lvl1pPr algn="l" defTabSz="685800" rtl="0" eaLnBrk="1" latinLnBrk="0" hangingPunct="1">
        <a:lnSpc>
          <a:spcPct val="90000"/>
        </a:lnSpc>
        <a:spcBef>
          <a:spcPct val="0"/>
        </a:spcBef>
        <a:buNone/>
        <a:defRPr sz="1700" b="1" kern="1200" cap="all" baseline="0">
          <a:solidFill>
            <a:schemeClr val="bg1"/>
          </a:solidFill>
          <a:latin typeface="+mj-lt"/>
          <a:ea typeface="+mj-ea"/>
          <a:cs typeface="+mj-cs"/>
        </a:defRPr>
      </a:lvl1pPr>
    </p:titleStyle>
    <p:bodyStyle>
      <a:lvl1pPr marL="0" indent="0" algn="l" defTabSz="685800" rtl="0" eaLnBrk="1" latinLnBrk="0" hangingPunct="1">
        <a:lnSpc>
          <a:spcPct val="110000"/>
        </a:lnSpc>
        <a:spcBef>
          <a:spcPts val="450"/>
        </a:spcBef>
        <a:spcAft>
          <a:spcPts val="0"/>
        </a:spcAft>
        <a:buClr>
          <a:schemeClr val="tx2"/>
        </a:buClr>
        <a:buFont typeface="Symbol" panose="05050102010706020507" pitchFamily="18" charset="2"/>
        <a:buNone/>
        <a:defRPr sz="1500" b="0" kern="1200">
          <a:solidFill>
            <a:schemeClr val="tx2"/>
          </a:solidFill>
          <a:latin typeface="+mn-lt"/>
          <a:ea typeface="+mn-ea"/>
          <a:cs typeface="+mn-cs"/>
        </a:defRPr>
      </a:lvl1pPr>
      <a:lvl2pPr marL="130969" indent="-130969" algn="l" defTabSz="685800" rtl="0" eaLnBrk="1" latinLnBrk="0" hangingPunct="1">
        <a:lnSpc>
          <a:spcPct val="110000"/>
        </a:lnSpc>
        <a:spcBef>
          <a:spcPts val="450"/>
        </a:spcBef>
        <a:spcAft>
          <a:spcPts val="0"/>
        </a:spcAft>
        <a:buClr>
          <a:schemeClr val="tx2"/>
        </a:buClr>
        <a:buSzPct val="120000"/>
        <a:buFont typeface="Arial" panose="020B0604020202020204" pitchFamily="34" charset="0"/>
        <a:buChar char="•"/>
        <a:defRPr sz="1200" b="1" i="0" kern="1200">
          <a:solidFill>
            <a:schemeClr val="tx1"/>
          </a:solidFill>
          <a:latin typeface="+mn-lt"/>
          <a:ea typeface="+mn-ea"/>
          <a:cs typeface="+mn-cs"/>
        </a:defRPr>
      </a:lvl2pPr>
      <a:lvl3pPr marL="269081" indent="-138113" algn="l" defTabSz="685800" rtl="0" eaLnBrk="1" latinLnBrk="0" hangingPunct="1">
        <a:lnSpc>
          <a:spcPct val="110000"/>
        </a:lnSpc>
        <a:spcBef>
          <a:spcPts val="225"/>
        </a:spcBef>
        <a:spcAft>
          <a:spcPts val="0"/>
        </a:spcAft>
        <a:buClr>
          <a:schemeClr val="tx2"/>
        </a:buClr>
        <a:buFont typeface="Arial" panose="020B0604020202020204" pitchFamily="34" charset="0"/>
        <a:buChar char="-"/>
        <a:defRPr sz="1200" b="0" kern="1200">
          <a:solidFill>
            <a:schemeClr val="tx1"/>
          </a:solidFill>
          <a:latin typeface="+mn-lt"/>
          <a:ea typeface="+mn-ea"/>
          <a:cs typeface="+mn-cs"/>
        </a:defRPr>
      </a:lvl3pPr>
      <a:lvl4pPr marL="397669" indent="-128588" algn="l" defTabSz="685800" rtl="0" eaLnBrk="1" latinLnBrk="0" hangingPunct="1">
        <a:lnSpc>
          <a:spcPct val="110000"/>
        </a:lnSpc>
        <a:spcBef>
          <a:spcPts val="0"/>
        </a:spcBef>
        <a:spcAft>
          <a:spcPts val="0"/>
        </a:spcAft>
        <a:buClr>
          <a:schemeClr val="tx2"/>
        </a:buClr>
        <a:buSzPct val="100000"/>
        <a:buFont typeface="Arial" panose="020B0604020202020204" pitchFamily="34" charset="0"/>
        <a:buChar char="•"/>
        <a:defRPr sz="900" b="0" kern="1200">
          <a:solidFill>
            <a:schemeClr val="tx1"/>
          </a:solidFill>
          <a:latin typeface="+mn-lt"/>
          <a:ea typeface="+mn-ea"/>
          <a:cs typeface="+mn-cs"/>
        </a:defRPr>
      </a:lvl4pPr>
      <a:lvl5pPr marL="403622" indent="-60722" algn="l" defTabSz="685800" rtl="0" eaLnBrk="1" latinLnBrk="0" hangingPunct="1">
        <a:lnSpc>
          <a:spcPct val="110000"/>
        </a:lnSpc>
        <a:spcBef>
          <a:spcPts val="0"/>
        </a:spcBef>
        <a:spcAft>
          <a:spcPts val="0"/>
        </a:spcAft>
        <a:buFont typeface="Arial" panose="020B0604020202020204" pitchFamily="34" charset="0"/>
        <a:buNone/>
        <a:defRPr sz="900" kern="120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fr-FR"/>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44"/>
          <a:stretch>
            <a:fillRect/>
          </a:stretch>
        </p:blipFill>
        <p:spPr>
          <a:xfrm>
            <a:off x="9595390"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pPr defTabSz="914400"/>
            <a:fld id="{A860558D-47B3-CE46-BCFD-EEB8EC94E2E9}" type="datetime1">
              <a:rPr lang="fr-FR" smtClean="0">
                <a:solidFill>
                  <a:srgbClr val="0C419A"/>
                </a:solidFill>
              </a:rPr>
              <a:pPr defTabSz="914400"/>
              <a:t>19/11/2025</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pPr defTabSz="914400"/>
            <a:fld id="{975A587B-5814-4D9B-9598-FE9CB954CB01}" type="slidenum">
              <a:rPr lang="fr-FR" smtClean="0">
                <a:solidFill>
                  <a:srgbClr val="0C419A"/>
                </a:solidFill>
              </a:rPr>
              <a:pPr defTabSz="914400"/>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440" tIns="45720" rIns="91440" bIns="45720"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spTree>
    <p:extLst>
      <p:ext uri="{BB962C8B-B14F-4D97-AF65-F5344CB8AC3E}">
        <p14:creationId xmlns:p14="http://schemas.microsoft.com/office/powerpoint/2010/main" val="1773624505"/>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 id="2147484789" r:id="rId12"/>
    <p:sldLayoutId id="2147484790" r:id="rId13"/>
    <p:sldLayoutId id="2147484791" r:id="rId14"/>
    <p:sldLayoutId id="2147484792" r:id="rId15"/>
    <p:sldLayoutId id="2147484793" r:id="rId16"/>
    <p:sldLayoutId id="2147484794" r:id="rId17"/>
    <p:sldLayoutId id="2147484795" r:id="rId18"/>
    <p:sldLayoutId id="2147484796" r:id="rId19"/>
    <p:sldLayoutId id="2147484797" r:id="rId20"/>
    <p:sldLayoutId id="2147484798" r:id="rId21"/>
    <p:sldLayoutId id="2147484799" r:id="rId22"/>
    <p:sldLayoutId id="2147484800" r:id="rId23"/>
    <p:sldLayoutId id="2147484801" r:id="rId24"/>
    <p:sldLayoutId id="2147484802" r:id="rId25"/>
    <p:sldLayoutId id="2147484803" r:id="rId26"/>
    <p:sldLayoutId id="2147484804" r:id="rId27"/>
    <p:sldLayoutId id="2147484805" r:id="rId28"/>
    <p:sldLayoutId id="2147484806" r:id="rId29"/>
    <p:sldLayoutId id="2147484807" r:id="rId30"/>
    <p:sldLayoutId id="2147484808" r:id="rId31"/>
    <p:sldLayoutId id="2147484809" r:id="rId32"/>
    <p:sldLayoutId id="2147484810" r:id="rId33"/>
    <p:sldLayoutId id="2147484811" r:id="rId34"/>
    <p:sldLayoutId id="2147484812" r:id="rId35"/>
    <p:sldLayoutId id="2147484813" r:id="rId36"/>
    <p:sldLayoutId id="2147484814" r:id="rId37"/>
    <p:sldLayoutId id="2147484815" r:id="rId38"/>
    <p:sldLayoutId id="2147484816" r:id="rId39"/>
    <p:sldLayoutId id="2147484817" r:id="rId40"/>
    <p:sldLayoutId id="2147484818" r:id="rId41"/>
    <p:sldLayoutId id="2147484819" r:id="rId42"/>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67"/>
          <a:stretch>
            <a:fillRect/>
          </a:stretch>
        </p:blipFill>
        <p:spPr>
          <a:xfrm>
            <a:off x="9693926" y="5738817"/>
            <a:ext cx="2099671" cy="961075"/>
          </a:xfrm>
          <a:prstGeom prst="rect">
            <a:avLst/>
          </a:prstGeom>
        </p:spPr>
      </p:pic>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508087" y="1097917"/>
            <a:ext cx="11196000" cy="3600000"/>
          </a:xfrm>
          <a:prstGeom prst="rect">
            <a:avLst/>
          </a:prstGeom>
        </p:spPr>
        <p:txBody>
          <a:bodyPr vert="horz" lIns="91364" tIns="45718" rIns="91364" bIns="45718"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364" tIns="45718" rIns="0" bIns="45718" rtlCol="0" anchor="ctr">
            <a:noAutofit/>
          </a:bodyPr>
          <a:lstStyle>
            <a:lvl1pPr algn="r">
              <a:defRPr sz="1200">
                <a:solidFill>
                  <a:schemeClr val="tx1"/>
                </a:solidFill>
              </a:defRPr>
            </a:lvl1pPr>
          </a:lstStyle>
          <a:p>
            <a:fld id="{A860558D-47B3-CE46-BCFD-EEB8EC94E2E9}" type="datetime1">
              <a:rPr lang="fr-FR" smtClean="0"/>
              <a:t>19/11/2025</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364" tIns="45718" rIns="91364" bIns="45718"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508087" y="240271"/>
            <a:ext cx="11196000" cy="691200"/>
          </a:xfrm>
          <a:prstGeom prst="rect">
            <a:avLst/>
          </a:prstGeom>
          <a:solidFill>
            <a:schemeClr val="tx1"/>
          </a:solidFill>
          <a:ln w="3175">
            <a:noFill/>
          </a:ln>
        </p:spPr>
        <p:txBody>
          <a:bodyPr vert="horz" lIns="863189" tIns="71949" rIns="71949" bIns="71949" rtlCol="0" anchor="ctr">
            <a:normAutofit/>
          </a:bodyPr>
          <a:lstStyle/>
          <a:p>
            <a:r>
              <a:rPr lang="fr-FR" dirty="0"/>
              <a:t>MODIFIEZ LE STYLE DU TITRE</a:t>
            </a:r>
          </a:p>
        </p:txBody>
      </p:sp>
    </p:spTree>
    <p:extLst>
      <p:ext uri="{BB962C8B-B14F-4D97-AF65-F5344CB8AC3E}">
        <p14:creationId xmlns:p14="http://schemas.microsoft.com/office/powerpoint/2010/main" val="3637741849"/>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 id="2147484840" r:id="rId12"/>
    <p:sldLayoutId id="2147484841" r:id="rId13"/>
    <p:sldLayoutId id="2147484842" r:id="rId14"/>
    <p:sldLayoutId id="2147484843" r:id="rId15"/>
    <p:sldLayoutId id="2147484844" r:id="rId16"/>
    <p:sldLayoutId id="2147484845" r:id="rId17"/>
    <p:sldLayoutId id="2147484846" r:id="rId18"/>
    <p:sldLayoutId id="2147484847" r:id="rId19"/>
    <p:sldLayoutId id="2147484848" r:id="rId20"/>
    <p:sldLayoutId id="2147484849" r:id="rId21"/>
    <p:sldLayoutId id="2147484850" r:id="rId22"/>
    <p:sldLayoutId id="2147484851" r:id="rId23"/>
    <p:sldLayoutId id="2147484852" r:id="rId24"/>
    <p:sldLayoutId id="2147484853" r:id="rId25"/>
    <p:sldLayoutId id="2147484854" r:id="rId26"/>
    <p:sldLayoutId id="2147484855" r:id="rId27"/>
    <p:sldLayoutId id="2147484856" r:id="rId28"/>
    <p:sldLayoutId id="2147484857" r:id="rId29"/>
    <p:sldLayoutId id="2147484858" r:id="rId30"/>
    <p:sldLayoutId id="2147484859" r:id="rId31"/>
    <p:sldLayoutId id="2147484860" r:id="rId32"/>
    <p:sldLayoutId id="2147484861" r:id="rId33"/>
    <p:sldLayoutId id="2147484862" r:id="rId34"/>
    <p:sldLayoutId id="2147484863" r:id="rId35"/>
    <p:sldLayoutId id="2147484864" r:id="rId36"/>
    <p:sldLayoutId id="2147484865" r:id="rId37"/>
    <p:sldLayoutId id="2147484866" r:id="rId38"/>
    <p:sldLayoutId id="2147484867" r:id="rId39"/>
    <p:sldLayoutId id="2147484868" r:id="rId40"/>
    <p:sldLayoutId id="2147484869" r:id="rId41"/>
    <p:sldLayoutId id="2147484870" r:id="rId42"/>
    <p:sldLayoutId id="2147484871" r:id="rId43"/>
    <p:sldLayoutId id="2147484872" r:id="rId44"/>
    <p:sldLayoutId id="2147484873" r:id="rId45"/>
    <p:sldLayoutId id="2147484874" r:id="rId46"/>
    <p:sldLayoutId id="2147484875" r:id="rId47"/>
    <p:sldLayoutId id="2147484876" r:id="rId48"/>
    <p:sldLayoutId id="2147484877" r:id="rId49"/>
    <p:sldLayoutId id="2147484878" r:id="rId50"/>
    <p:sldLayoutId id="2147484879" r:id="rId51"/>
    <p:sldLayoutId id="2147484880" r:id="rId52"/>
    <p:sldLayoutId id="2147484881" r:id="rId53"/>
    <p:sldLayoutId id="2147484882" r:id="rId54"/>
    <p:sldLayoutId id="2147484883" r:id="rId55"/>
    <p:sldLayoutId id="2147484884" r:id="rId56"/>
    <p:sldLayoutId id="2147484885" r:id="rId57"/>
    <p:sldLayoutId id="2147484886" r:id="rId58"/>
    <p:sldLayoutId id="2147484887" r:id="rId59"/>
    <p:sldLayoutId id="2147484888" r:id="rId60"/>
    <p:sldLayoutId id="2147484889" r:id="rId61"/>
    <p:sldLayoutId id="2147484890" r:id="rId62"/>
    <p:sldLayoutId id="2147484891" r:id="rId63"/>
    <p:sldLayoutId id="2147484892" r:id="rId64"/>
    <p:sldLayoutId id="2147484893" r:id="rId65"/>
  </p:sldLayoutIdLst>
  <p:hf hdr="0" ftr="0"/>
  <p:txStyles>
    <p:titleStyle>
      <a:lvl1pPr algn="l" defTabSz="913538" rtl="0" eaLnBrk="1" latinLnBrk="0" hangingPunct="1">
        <a:lnSpc>
          <a:spcPct val="90000"/>
        </a:lnSpc>
        <a:spcBef>
          <a:spcPct val="0"/>
        </a:spcBef>
        <a:buNone/>
        <a:defRPr sz="2300" b="1" kern="1200" cap="all" baseline="0">
          <a:solidFill>
            <a:schemeClr val="bg1"/>
          </a:solidFill>
          <a:latin typeface="+mj-lt"/>
          <a:ea typeface="+mj-ea"/>
          <a:cs typeface="+mj-cs"/>
        </a:defRPr>
      </a:lvl1pPr>
    </p:titleStyle>
    <p:bodyStyle>
      <a:lvl1pPr marL="0" indent="0" algn="l" defTabSz="913538" rtl="0" eaLnBrk="1" latinLnBrk="0" hangingPunct="1">
        <a:lnSpc>
          <a:spcPct val="110000"/>
        </a:lnSpc>
        <a:spcBef>
          <a:spcPts val="0"/>
        </a:spcBef>
        <a:spcAft>
          <a:spcPts val="800"/>
        </a:spcAft>
        <a:buClr>
          <a:schemeClr val="tx2"/>
        </a:buClr>
        <a:buFont typeface="Symbol" panose="05050102010706020507" pitchFamily="18" charset="2"/>
        <a:buNone/>
        <a:defRPr sz="2000" b="1"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1"/>
        </a:buClr>
        <a:buFont typeface="Wingdings" panose="05000000000000000000" pitchFamily="2" charset="2"/>
        <a:buChar char="è"/>
        <a:defRPr sz="1800" b="1" kern="1200">
          <a:solidFill>
            <a:schemeClr val="tx1"/>
          </a:solidFill>
          <a:latin typeface="+mn-lt"/>
          <a:ea typeface="+mn-ea"/>
          <a:cs typeface="+mn-cs"/>
        </a:defRPr>
      </a:lvl2pPr>
      <a:lvl3pPr marL="540000" indent="-285750" algn="l" defTabSz="913538" rtl="0" eaLnBrk="1" latinLnBrk="0" hangingPunct="1">
        <a:lnSpc>
          <a:spcPct val="110000"/>
        </a:lnSpc>
        <a:spcBef>
          <a:spcPts val="0"/>
        </a:spcBef>
        <a:spcAft>
          <a:spcPts val="600"/>
        </a:spcAft>
        <a:buClr>
          <a:schemeClr val="accent3"/>
        </a:buClr>
        <a:buFont typeface="Wingdings" panose="05000000000000000000" pitchFamily="2" charset="2"/>
        <a:buChar char="Ø"/>
        <a:defRPr sz="1600" b="0" u="sng" kern="1200">
          <a:solidFill>
            <a:schemeClr val="accent3"/>
          </a:solidFill>
          <a:latin typeface="+mn-lt"/>
          <a:ea typeface="+mn-ea"/>
          <a:cs typeface="+mn-cs"/>
        </a:defRPr>
      </a:lvl3pPr>
      <a:lvl4pPr marL="720000" indent="-285750" algn="l" defTabSz="913538" rtl="0" eaLnBrk="1" latinLnBrk="0" hangingPunct="1">
        <a:lnSpc>
          <a:spcPct val="110000"/>
        </a:lnSpc>
        <a:spcBef>
          <a:spcPts val="0"/>
        </a:spcBef>
        <a:spcAft>
          <a:spcPts val="0"/>
        </a:spcAft>
        <a:buFont typeface="Arial" panose="020B0604020202020204" pitchFamily="34" charset="0"/>
        <a:buChar char="-"/>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fr-FR"/>
      </a:defPPr>
      <a:lvl1pPr marL="0" algn="l" defTabSz="913538" rtl="0" eaLnBrk="1" latinLnBrk="0" hangingPunct="1">
        <a:defRPr sz="1900" kern="1200">
          <a:solidFill>
            <a:schemeClr val="tx1"/>
          </a:solidFill>
          <a:latin typeface="+mn-lt"/>
          <a:ea typeface="+mn-ea"/>
          <a:cs typeface="+mn-cs"/>
        </a:defRPr>
      </a:lvl1pPr>
      <a:lvl2pPr marL="456747" algn="l" defTabSz="913538" rtl="0" eaLnBrk="1" latinLnBrk="0" hangingPunct="1">
        <a:defRPr sz="1900" kern="1200">
          <a:solidFill>
            <a:schemeClr val="tx1"/>
          </a:solidFill>
          <a:latin typeface="+mn-lt"/>
          <a:ea typeface="+mn-ea"/>
          <a:cs typeface="+mn-cs"/>
        </a:defRPr>
      </a:lvl2pPr>
      <a:lvl3pPr marL="913538" algn="l" defTabSz="913538" rtl="0" eaLnBrk="1" latinLnBrk="0" hangingPunct="1">
        <a:defRPr sz="1900" kern="1200">
          <a:solidFill>
            <a:schemeClr val="tx1"/>
          </a:solidFill>
          <a:latin typeface="+mn-lt"/>
          <a:ea typeface="+mn-ea"/>
          <a:cs typeface="+mn-cs"/>
        </a:defRPr>
      </a:lvl3pPr>
      <a:lvl4pPr marL="1370308" algn="l" defTabSz="913538" rtl="0" eaLnBrk="1" latinLnBrk="0" hangingPunct="1">
        <a:defRPr sz="1900" kern="1200">
          <a:solidFill>
            <a:schemeClr val="tx1"/>
          </a:solidFill>
          <a:latin typeface="+mn-lt"/>
          <a:ea typeface="+mn-ea"/>
          <a:cs typeface="+mn-cs"/>
        </a:defRPr>
      </a:lvl4pPr>
      <a:lvl5pPr marL="1827077" algn="l" defTabSz="913538" rtl="0" eaLnBrk="1" latinLnBrk="0" hangingPunct="1">
        <a:defRPr sz="1900" kern="1200">
          <a:solidFill>
            <a:schemeClr val="tx1"/>
          </a:solidFill>
          <a:latin typeface="+mn-lt"/>
          <a:ea typeface="+mn-ea"/>
          <a:cs typeface="+mn-cs"/>
        </a:defRPr>
      </a:lvl5pPr>
      <a:lvl6pPr marL="2283870" algn="l" defTabSz="913538" rtl="0" eaLnBrk="1" latinLnBrk="0" hangingPunct="1">
        <a:defRPr sz="1900" kern="1200">
          <a:solidFill>
            <a:schemeClr val="tx1"/>
          </a:solidFill>
          <a:latin typeface="+mn-lt"/>
          <a:ea typeface="+mn-ea"/>
          <a:cs typeface="+mn-cs"/>
        </a:defRPr>
      </a:lvl6pPr>
      <a:lvl7pPr marL="2740614" algn="l" defTabSz="913538" rtl="0" eaLnBrk="1" latinLnBrk="0" hangingPunct="1">
        <a:defRPr sz="1900" kern="1200">
          <a:solidFill>
            <a:schemeClr val="tx1"/>
          </a:solidFill>
          <a:latin typeface="+mn-lt"/>
          <a:ea typeface="+mn-ea"/>
          <a:cs typeface="+mn-cs"/>
        </a:defRPr>
      </a:lvl7pPr>
      <a:lvl8pPr marL="3197360" algn="l" defTabSz="913538" rtl="0" eaLnBrk="1" latinLnBrk="0" hangingPunct="1">
        <a:defRPr sz="1900" kern="1200">
          <a:solidFill>
            <a:schemeClr val="tx1"/>
          </a:solidFill>
          <a:latin typeface="+mn-lt"/>
          <a:ea typeface="+mn-ea"/>
          <a:cs typeface="+mn-cs"/>
        </a:defRPr>
      </a:lvl8pPr>
      <a:lvl9pPr marL="3654107" algn="l" defTabSz="913538"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94"/>
          <a:stretch>
            <a:fillRect/>
          </a:stretch>
        </p:blipFill>
        <p:spPr>
          <a:xfrm>
            <a:off x="9595390"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fld id="{A860558D-47B3-CE46-BCFD-EEB8EC94E2E9}" type="datetime1">
              <a:rPr lang="fr-FR" smtClean="0"/>
              <a:t>19/11/2025</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440" tIns="45720" rIns="91440" bIns="45720"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spTree>
    <p:extLst>
      <p:ext uri="{BB962C8B-B14F-4D97-AF65-F5344CB8AC3E}">
        <p14:creationId xmlns:p14="http://schemas.microsoft.com/office/powerpoint/2010/main" val="1825607774"/>
      </p:ext>
    </p:extLst>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 id="2147484906" r:id="rId12"/>
    <p:sldLayoutId id="2147484907" r:id="rId13"/>
    <p:sldLayoutId id="2147484908" r:id="rId14"/>
    <p:sldLayoutId id="2147484909" r:id="rId15"/>
    <p:sldLayoutId id="2147484910" r:id="rId16"/>
    <p:sldLayoutId id="2147484911" r:id="rId17"/>
    <p:sldLayoutId id="2147484912" r:id="rId18"/>
    <p:sldLayoutId id="2147484913" r:id="rId19"/>
    <p:sldLayoutId id="2147484914" r:id="rId20"/>
    <p:sldLayoutId id="2147484915" r:id="rId21"/>
    <p:sldLayoutId id="2147484916" r:id="rId22"/>
    <p:sldLayoutId id="2147484917" r:id="rId23"/>
    <p:sldLayoutId id="2147484918" r:id="rId24"/>
    <p:sldLayoutId id="2147484919" r:id="rId25"/>
    <p:sldLayoutId id="2147484920" r:id="rId26"/>
    <p:sldLayoutId id="2147484921" r:id="rId27"/>
    <p:sldLayoutId id="2147484922" r:id="rId28"/>
    <p:sldLayoutId id="2147484923" r:id="rId29"/>
    <p:sldLayoutId id="2147484924" r:id="rId30"/>
    <p:sldLayoutId id="2147484925" r:id="rId31"/>
    <p:sldLayoutId id="2147484926" r:id="rId32"/>
    <p:sldLayoutId id="2147484927" r:id="rId33"/>
    <p:sldLayoutId id="2147484928" r:id="rId34"/>
    <p:sldLayoutId id="2147484929" r:id="rId35"/>
    <p:sldLayoutId id="2147484930" r:id="rId36"/>
    <p:sldLayoutId id="2147484931" r:id="rId37"/>
    <p:sldLayoutId id="2147484932" r:id="rId38"/>
    <p:sldLayoutId id="2147484933" r:id="rId39"/>
    <p:sldLayoutId id="2147484934" r:id="rId40"/>
    <p:sldLayoutId id="2147484935" r:id="rId41"/>
    <p:sldLayoutId id="2147484936" r:id="rId42"/>
    <p:sldLayoutId id="2147484937" r:id="rId43"/>
    <p:sldLayoutId id="2147484938" r:id="rId44"/>
    <p:sldLayoutId id="2147484939" r:id="rId45"/>
    <p:sldLayoutId id="2147484940" r:id="rId46"/>
    <p:sldLayoutId id="2147484941" r:id="rId47"/>
    <p:sldLayoutId id="2147484942" r:id="rId48"/>
    <p:sldLayoutId id="2147484943" r:id="rId49"/>
    <p:sldLayoutId id="2147484944" r:id="rId50"/>
    <p:sldLayoutId id="2147484945" r:id="rId51"/>
    <p:sldLayoutId id="2147484946" r:id="rId52"/>
    <p:sldLayoutId id="2147484947" r:id="rId53"/>
    <p:sldLayoutId id="2147484948" r:id="rId54"/>
    <p:sldLayoutId id="2147484949" r:id="rId55"/>
    <p:sldLayoutId id="2147484950" r:id="rId56"/>
    <p:sldLayoutId id="2147484951" r:id="rId57"/>
    <p:sldLayoutId id="2147484952" r:id="rId58"/>
    <p:sldLayoutId id="2147484953" r:id="rId59"/>
    <p:sldLayoutId id="2147484954" r:id="rId60"/>
    <p:sldLayoutId id="2147484955" r:id="rId61"/>
    <p:sldLayoutId id="2147484956" r:id="rId62"/>
    <p:sldLayoutId id="2147484957" r:id="rId63"/>
    <p:sldLayoutId id="2147484958" r:id="rId64"/>
    <p:sldLayoutId id="2147484959" r:id="rId65"/>
    <p:sldLayoutId id="2147484960" r:id="rId66"/>
    <p:sldLayoutId id="2147484961" r:id="rId67"/>
    <p:sldLayoutId id="2147484962" r:id="rId68"/>
    <p:sldLayoutId id="2147484963" r:id="rId69"/>
    <p:sldLayoutId id="2147484964" r:id="rId70"/>
    <p:sldLayoutId id="2147484965" r:id="rId71"/>
    <p:sldLayoutId id="2147484966" r:id="rId72"/>
    <p:sldLayoutId id="2147484967" r:id="rId73"/>
    <p:sldLayoutId id="2147484968" r:id="rId74"/>
    <p:sldLayoutId id="2147484969" r:id="rId75"/>
    <p:sldLayoutId id="2147484970" r:id="rId76"/>
    <p:sldLayoutId id="2147484971" r:id="rId77"/>
    <p:sldLayoutId id="2147484972" r:id="rId78"/>
    <p:sldLayoutId id="2147484973" r:id="rId79"/>
    <p:sldLayoutId id="2147484974" r:id="rId80"/>
    <p:sldLayoutId id="2147484975" r:id="rId81"/>
    <p:sldLayoutId id="2147484976" r:id="rId82"/>
    <p:sldLayoutId id="2147484977" r:id="rId83"/>
    <p:sldLayoutId id="2147484978" r:id="rId84"/>
    <p:sldLayoutId id="2147484979" r:id="rId85"/>
    <p:sldLayoutId id="2147484980" r:id="rId86"/>
    <p:sldLayoutId id="2147484981" r:id="rId87"/>
    <p:sldLayoutId id="2147484982" r:id="rId88"/>
    <p:sldLayoutId id="2147484983" r:id="rId89"/>
    <p:sldLayoutId id="2147484984" r:id="rId90"/>
    <p:sldLayoutId id="2147484985" r:id="rId91"/>
    <p:sldLayoutId id="2147484986" r:id="rId92"/>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1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2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6.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26.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62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4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2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62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578.xml"/><Relationship Id="rId5" Type="http://schemas.openxmlformats.org/officeDocument/2006/relationships/image" Target="../media/image31.png"/><Relationship Id="rId4" Type="http://schemas.openxmlformats.org/officeDocument/2006/relationships/hyperlink" Target="https://www.mrs.beta.gouv.fr/"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578.xml"/><Relationship Id="rId4" Type="http://schemas.openxmlformats.org/officeDocument/2006/relationships/hyperlink" Target="https://www.ameli.fr/dordogne/assure/remboursements/rembourse/frais-transpor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578.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6.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578.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6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126.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14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8.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12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21.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68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8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2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8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21.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80.xml"/></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8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2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8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8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8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88.xml"/></Relationships>
</file>

<file path=ppt/slides/_rels/slide60.xml.rels><?xml version="1.0" encoding="UTF-8" standalone="yes"?>
<Relationships xmlns="http://schemas.openxmlformats.org/package/2006/relationships"><Relationship Id="rId3" Type="http://schemas.openxmlformats.org/officeDocument/2006/relationships/hyperlink" Target="https://transport-solidaire.fr/carte-des-initiatives/" TargetMode="External"/><Relationship Id="rId2" Type="http://schemas.openxmlformats.org/officeDocument/2006/relationships/notesSlide" Target="../notesSlides/notesSlide58.xml"/><Relationship Id="rId1" Type="http://schemas.openxmlformats.org/officeDocument/2006/relationships/slideLayout" Target="../slideLayouts/slideLayout688.xml"/></Relationships>
</file>

<file path=ppt/slides/_rels/slide61.xml.rels><?xml version="1.0" encoding="UTF-8" standalone="yes"?>
<Relationships xmlns="http://schemas.openxmlformats.org/package/2006/relationships"><Relationship Id="rId3" Type="http://schemas.openxmlformats.org/officeDocument/2006/relationships/hyperlink" Target="https://www.legifrance.gouv.fr/codes/article_lc/LEGIARTI000043158349/" TargetMode="External"/><Relationship Id="rId2" Type="http://schemas.openxmlformats.org/officeDocument/2006/relationships/notesSlide" Target="../notesSlides/notesSlide59.xml"/><Relationship Id="rId1" Type="http://schemas.openxmlformats.org/officeDocument/2006/relationships/slideLayout" Target="../slideLayouts/slideLayout68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2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2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8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88.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688.xml"/><Relationship Id="rId1" Type="http://schemas.openxmlformats.org/officeDocument/2006/relationships/vmlDrawing" Target="../drawings/vmlDrawing1.vml"/><Relationship Id="rId5" Type="http://schemas.openxmlformats.org/officeDocument/2006/relationships/image" Target="../media/image52.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B7EA0C9-5B34-8A43-BEF0-32B1A8C62429}"/>
              </a:ext>
            </a:extLst>
          </p:cNvPr>
          <p:cNvSpPr>
            <a:spLocks noGrp="1"/>
          </p:cNvSpPr>
          <p:nvPr>
            <p:ph type="ctrTitle"/>
          </p:nvPr>
        </p:nvSpPr>
        <p:spPr/>
        <p:txBody>
          <a:bodyPr>
            <a:normAutofit fontScale="90000"/>
          </a:bodyPr>
          <a:lstStyle/>
          <a:p>
            <a:r>
              <a:rPr lang="fr-FR" altLang="fr-FR" sz="3200" dirty="0"/>
              <a:t>Formation </a:t>
            </a:r>
            <a:r>
              <a:rPr lang="fr-FR" altLang="fr-FR" sz="3200" dirty="0" smtClean="0"/>
              <a:t>transports</a:t>
            </a:r>
            <a:r>
              <a:rPr lang="fr-FR" altLang="fr-FR" sz="3200" dirty="0"/>
              <a:t> </a:t>
            </a:r>
            <a:r>
              <a:rPr lang="fr-FR" altLang="fr-FR" sz="3200" dirty="0" smtClean="0"/>
              <a:t>Nouvelle-Aquitaine</a:t>
            </a:r>
            <a:br>
              <a:rPr lang="fr-FR" altLang="fr-FR" sz="3200" dirty="0" smtClean="0"/>
            </a:br>
            <a:r>
              <a:rPr lang="fr-FR" altLang="fr-FR" sz="3200" dirty="0"/>
              <a:t/>
            </a:r>
            <a:br>
              <a:rPr lang="fr-FR" altLang="fr-FR" sz="3200" dirty="0"/>
            </a:br>
            <a:r>
              <a:rPr lang="fr-FR" altLang="fr-FR" sz="3200" dirty="0" smtClean="0"/>
              <a:t>A destination des CPTS</a:t>
            </a:r>
            <a:br>
              <a:rPr lang="fr-FR" altLang="fr-FR" sz="3200" dirty="0" smtClean="0"/>
            </a:br>
            <a:r>
              <a:rPr lang="fr-FR" altLang="fr-FR" sz="3200" dirty="0" smtClean="0"/>
              <a:t/>
            </a:r>
            <a:br>
              <a:rPr lang="fr-FR" altLang="fr-FR" sz="3200" dirty="0" smtClean="0"/>
            </a:br>
            <a:r>
              <a:rPr lang="fr-FR" altLang="fr-FR" sz="3200" dirty="0" smtClean="0"/>
              <a:t/>
            </a:r>
            <a:br>
              <a:rPr lang="fr-FR" altLang="fr-FR" sz="3200" dirty="0" smtClean="0"/>
            </a:br>
            <a:r>
              <a:rPr lang="fr-FR" altLang="fr-FR" sz="3200" dirty="0" smtClean="0"/>
              <a:t>                                                                </a:t>
            </a:r>
            <a:r>
              <a:rPr lang="fr-FR" altLang="fr-FR" sz="2000" dirty="0" smtClean="0"/>
              <a:t>DCGDR Nouvelle-Aquitaine</a:t>
            </a:r>
            <a:r>
              <a:rPr lang="fr-FR" altLang="fr-FR" sz="2200" dirty="0" smtClean="0"/>
              <a:t/>
            </a:r>
            <a:br>
              <a:rPr lang="fr-FR" altLang="fr-FR" sz="2200" dirty="0" smtClean="0"/>
            </a:br>
            <a:r>
              <a:rPr lang="fr-FR" altLang="fr-FR" sz="2200" dirty="0" smtClean="0"/>
              <a:t>                                                                                         </a:t>
            </a:r>
            <a:r>
              <a:rPr lang="fr-FR" altLang="fr-FR" sz="1200" dirty="0"/>
              <a:t> </a:t>
            </a:r>
            <a:r>
              <a:rPr lang="fr-FR" altLang="fr-FR" sz="1200" dirty="0" smtClean="0"/>
              <a:t>     </a:t>
            </a:r>
            <a:r>
              <a:rPr lang="fr-FR" altLang="fr-FR" sz="700" dirty="0" smtClean="0"/>
              <a:t> </a:t>
            </a:r>
            <a:r>
              <a:rPr lang="fr-FR" altLang="fr-FR" sz="2200" dirty="0" smtClean="0"/>
              <a:t> </a:t>
            </a:r>
            <a:r>
              <a:rPr lang="fr-FR" sz="1300" b="0" dirty="0" smtClean="0"/>
              <a:t>marie.gaset.cgdr@assurance-maladie.fr</a:t>
            </a:r>
            <a:br>
              <a:rPr lang="fr-FR" sz="1300" b="0" dirty="0" smtClean="0"/>
            </a:br>
            <a:r>
              <a:rPr lang="fr-FR" sz="1300" b="0" dirty="0" smtClean="0"/>
              <a:t>                                                                                                                                                        </a:t>
            </a:r>
            <a:r>
              <a:rPr lang="fr-FR" sz="200" b="0" dirty="0" smtClean="0"/>
              <a:t>I</a:t>
            </a:r>
            <a:r>
              <a:rPr lang="fr-FR" sz="1200" b="0" dirty="0" smtClean="0"/>
              <a:t>ingrid.dedieu-benoit@assurance-maladie.fr</a:t>
            </a:r>
            <a:endParaRPr lang="fr-FR" sz="100" b="0" i="1" dirty="0"/>
          </a:p>
        </p:txBody>
      </p:sp>
      <p:sp>
        <p:nvSpPr>
          <p:cNvPr id="2" name="Espace réservé de la date 1">
            <a:extLst>
              <a:ext uri="{FF2B5EF4-FFF2-40B4-BE49-F238E27FC236}">
                <a16:creationId xmlns:a16="http://schemas.microsoft.com/office/drawing/2014/main" id="{3386A870-7F07-434A-8B1A-EA0DE52CBB3F}"/>
              </a:ext>
            </a:extLst>
          </p:cNvPr>
          <p:cNvSpPr>
            <a:spLocks noGrp="1"/>
          </p:cNvSpPr>
          <p:nvPr>
            <p:ph type="dt" sz="half" idx="10"/>
          </p:nvPr>
        </p:nvSpPr>
        <p:spPr/>
        <p:txBody>
          <a:bodyPr/>
          <a:lstStyle/>
          <a:p>
            <a:fld id="{203E852E-C5E1-FB40-BDC2-E280250209E5}" type="datetime1">
              <a:rPr lang="fr-FR" smtClean="0"/>
              <a:t>19/11/2025</a:t>
            </a:fld>
            <a:endParaRPr lang="fr-FR" dirty="0"/>
          </a:p>
        </p:txBody>
      </p:sp>
    </p:spTree>
    <p:extLst>
      <p:ext uri="{BB962C8B-B14F-4D97-AF65-F5344CB8AC3E}">
        <p14:creationId xmlns:p14="http://schemas.microsoft.com/office/powerpoint/2010/main" val="3684996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32BA4EA-28CD-7643-A7B8-8B08AB2EC8D9}"/>
              </a:ext>
            </a:extLst>
          </p:cNvPr>
          <p:cNvSpPr>
            <a:spLocks noGrp="1"/>
          </p:cNvSpPr>
          <p:nvPr>
            <p:ph type="title"/>
          </p:nvPr>
        </p:nvSpPr>
        <p:spPr>
          <a:xfrm>
            <a:off x="348644" y="605215"/>
            <a:ext cx="11528611" cy="5476677"/>
          </a:xfrm>
        </p:spPr>
        <p:txBody>
          <a:bodyPr/>
          <a:lstStyle/>
          <a:p>
            <a:r>
              <a:rPr lang="fr-FR" dirty="0" smtClean="0"/>
              <a:t>Sommaire</a:t>
            </a:r>
            <a:br>
              <a:rPr lang="fr-FR" dirty="0" smtClean="0"/>
            </a:br>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a:xfrm>
            <a:off x="3176240" y="1022346"/>
            <a:ext cx="1080000" cy="552732"/>
          </a:xfrm>
        </p:spPr>
        <p:txBody>
          <a:bodyPr/>
          <a:lstStyle/>
          <a:p>
            <a:r>
              <a:rPr lang="fr-FR" dirty="0"/>
              <a:t>01</a:t>
            </a:r>
          </a:p>
        </p:txBody>
      </p:sp>
      <p:sp>
        <p:nvSpPr>
          <p:cNvPr id="7" name="Espace réservé du texte 6">
            <a:extLst>
              <a:ext uri="{FF2B5EF4-FFF2-40B4-BE49-F238E27FC236}">
                <a16:creationId xmlns:a16="http://schemas.microsoft.com/office/drawing/2014/main" id="{D17DA696-B37C-694F-9536-D199B3D19DDB}"/>
              </a:ext>
            </a:extLst>
          </p:cNvPr>
          <p:cNvSpPr>
            <a:spLocks noGrp="1"/>
          </p:cNvSpPr>
          <p:nvPr>
            <p:ph type="body" idx="13"/>
          </p:nvPr>
        </p:nvSpPr>
        <p:spPr>
          <a:xfrm>
            <a:off x="3153732" y="2018620"/>
            <a:ext cx="1080000" cy="552732"/>
          </a:xfrm>
        </p:spPr>
        <p:txBody>
          <a:bodyPr/>
          <a:lstStyle/>
          <a:p>
            <a:r>
              <a:rPr lang="fr-FR" dirty="0"/>
              <a:t>02</a:t>
            </a:r>
          </a:p>
        </p:txBody>
      </p:sp>
      <p:sp>
        <p:nvSpPr>
          <p:cNvPr id="9" name="Espace réservé du texte 8">
            <a:extLst>
              <a:ext uri="{FF2B5EF4-FFF2-40B4-BE49-F238E27FC236}">
                <a16:creationId xmlns:a16="http://schemas.microsoft.com/office/drawing/2014/main" id="{0D931A4B-768C-4349-B713-7186FD59113F}"/>
              </a:ext>
            </a:extLst>
          </p:cNvPr>
          <p:cNvSpPr>
            <a:spLocks noGrp="1"/>
          </p:cNvSpPr>
          <p:nvPr>
            <p:ph type="body" idx="15"/>
          </p:nvPr>
        </p:nvSpPr>
        <p:spPr>
          <a:xfrm>
            <a:off x="3140615" y="3165759"/>
            <a:ext cx="1080000" cy="552732"/>
          </a:xfrm>
        </p:spPr>
        <p:txBody>
          <a:bodyPr/>
          <a:lstStyle/>
          <a:p>
            <a:r>
              <a:rPr lang="fr-FR" dirty="0"/>
              <a:t>03</a:t>
            </a:r>
          </a:p>
        </p:txBody>
      </p:sp>
      <p:sp>
        <p:nvSpPr>
          <p:cNvPr id="11" name="Espace réservé du texte 10">
            <a:extLst>
              <a:ext uri="{FF2B5EF4-FFF2-40B4-BE49-F238E27FC236}">
                <a16:creationId xmlns:a16="http://schemas.microsoft.com/office/drawing/2014/main" id="{6667E0F8-61ED-9443-8367-D170BB9036DA}"/>
              </a:ext>
            </a:extLst>
          </p:cNvPr>
          <p:cNvSpPr>
            <a:spLocks noGrp="1"/>
          </p:cNvSpPr>
          <p:nvPr>
            <p:ph type="body" idx="17"/>
          </p:nvPr>
        </p:nvSpPr>
        <p:spPr>
          <a:xfrm>
            <a:off x="3168092" y="4337696"/>
            <a:ext cx="1080000" cy="552732"/>
          </a:xfrm>
        </p:spPr>
        <p:txBody>
          <a:bodyPr/>
          <a:lstStyle/>
          <a:p>
            <a:r>
              <a:rPr lang="fr-FR" dirty="0"/>
              <a:t>04</a:t>
            </a:r>
          </a:p>
        </p:txBody>
      </p:sp>
      <p:sp>
        <p:nvSpPr>
          <p:cNvPr id="66" name="Espace réservé du texte 65">
            <a:extLst>
              <a:ext uri="{FF2B5EF4-FFF2-40B4-BE49-F238E27FC236}">
                <a16:creationId xmlns:a16="http://schemas.microsoft.com/office/drawing/2014/main" id="{056B3022-10E8-47C7-B665-97296D3B8B2C}"/>
              </a:ext>
            </a:extLst>
          </p:cNvPr>
          <p:cNvSpPr>
            <a:spLocks noGrp="1"/>
          </p:cNvSpPr>
          <p:nvPr>
            <p:ph type="body" sz="quarter" idx="29"/>
          </p:nvPr>
        </p:nvSpPr>
        <p:spPr>
          <a:xfrm>
            <a:off x="3027397" y="2313487"/>
            <a:ext cx="21600" cy="637200"/>
          </a:xfrm>
        </p:spPr>
        <p:txBody>
          <a:bodyPr/>
          <a:lstStyle/>
          <a:p>
            <a:endParaRPr lang="fr-FR" dirty="0"/>
          </a:p>
        </p:txBody>
      </p:sp>
      <p:sp>
        <p:nvSpPr>
          <p:cNvPr id="67" name="Espace réservé du texte 66">
            <a:extLst>
              <a:ext uri="{FF2B5EF4-FFF2-40B4-BE49-F238E27FC236}">
                <a16:creationId xmlns:a16="http://schemas.microsoft.com/office/drawing/2014/main" id="{573CB9AC-8964-4CC3-B219-2D03268D1A3D}"/>
              </a:ext>
            </a:extLst>
          </p:cNvPr>
          <p:cNvSpPr>
            <a:spLocks noGrp="1"/>
          </p:cNvSpPr>
          <p:nvPr>
            <p:ph type="body" sz="quarter" idx="30"/>
          </p:nvPr>
        </p:nvSpPr>
        <p:spPr>
          <a:xfrm>
            <a:off x="3048661" y="3468777"/>
            <a:ext cx="21600" cy="637200"/>
          </a:xfrm>
        </p:spPr>
        <p:txBody>
          <a:bodyPr/>
          <a:lstStyle/>
          <a:p>
            <a:endParaRPr lang="fr-FR" dirty="0"/>
          </a:p>
        </p:txBody>
      </p:sp>
      <p:sp>
        <p:nvSpPr>
          <p:cNvPr id="68" name="Espace réservé du texte 67">
            <a:extLst>
              <a:ext uri="{FF2B5EF4-FFF2-40B4-BE49-F238E27FC236}">
                <a16:creationId xmlns:a16="http://schemas.microsoft.com/office/drawing/2014/main" id="{7EEC705D-1916-4C06-8BEA-C1C46F71D3BB}"/>
              </a:ext>
            </a:extLst>
          </p:cNvPr>
          <p:cNvSpPr>
            <a:spLocks noGrp="1"/>
          </p:cNvSpPr>
          <p:nvPr>
            <p:ph type="body" sz="quarter" idx="31"/>
          </p:nvPr>
        </p:nvSpPr>
        <p:spPr>
          <a:xfrm>
            <a:off x="3048660" y="4546952"/>
            <a:ext cx="21600" cy="637200"/>
          </a:xfrm>
        </p:spPr>
        <p:txBody>
          <a:bodyPr/>
          <a:lstStyle/>
          <a:p>
            <a:endParaRPr lang="fr-FR" dirty="0"/>
          </a:p>
        </p:txBody>
      </p:sp>
      <p:sp>
        <p:nvSpPr>
          <p:cNvPr id="4" name="Espace réservé du numéro de diapositive 3">
            <a:extLst>
              <a:ext uri="{FF2B5EF4-FFF2-40B4-BE49-F238E27FC236}">
                <a16:creationId xmlns:a16="http://schemas.microsoft.com/office/drawing/2014/main" id="{E655F4AC-71AE-47B6-B9D2-666BC425C63F}"/>
              </a:ext>
            </a:extLst>
          </p:cNvPr>
          <p:cNvSpPr>
            <a:spLocks noGrp="1"/>
          </p:cNvSpPr>
          <p:nvPr>
            <p:ph type="sldNum" sz="quarter" idx="28"/>
          </p:nvPr>
        </p:nvSpPr>
        <p:spPr/>
        <p:txBody>
          <a:bodyPr/>
          <a:lstStyle/>
          <a:p>
            <a:fld id="{975A587B-5814-4D9B-9598-FE9CB954CB01}" type="slidenum">
              <a:rPr lang="fr-FR" smtClean="0">
                <a:solidFill>
                  <a:srgbClr val="0C419A"/>
                </a:solidFill>
              </a:rPr>
              <a:pPr/>
              <a:t>2</a:t>
            </a:fld>
            <a:endParaRPr lang="fr-FR" dirty="0">
              <a:solidFill>
                <a:srgbClr val="0C419A"/>
              </a:solidFill>
            </a:endParaRPr>
          </a:p>
        </p:txBody>
      </p:sp>
      <p:sp>
        <p:nvSpPr>
          <p:cNvPr id="6" name="Espace réservé du texte 5"/>
          <p:cNvSpPr>
            <a:spLocks noGrp="1"/>
          </p:cNvSpPr>
          <p:nvPr>
            <p:ph type="body" sz="quarter" idx="3"/>
          </p:nvPr>
        </p:nvSpPr>
        <p:spPr>
          <a:xfrm>
            <a:off x="3171571" y="1591274"/>
            <a:ext cx="2924429" cy="360000"/>
          </a:xfrm>
        </p:spPr>
        <p:txBody>
          <a:bodyPr/>
          <a:lstStyle/>
          <a:p>
            <a:r>
              <a:rPr lang="fr-FR" altLang="fr-FR" dirty="0" smtClean="0"/>
              <a:t>L’offre de transports</a:t>
            </a:r>
            <a:endParaRPr lang="fr-FR" dirty="0"/>
          </a:p>
        </p:txBody>
      </p:sp>
      <p:sp>
        <p:nvSpPr>
          <p:cNvPr id="8" name="Espace réservé du texte 7"/>
          <p:cNvSpPr>
            <a:spLocks noGrp="1"/>
          </p:cNvSpPr>
          <p:nvPr>
            <p:ph type="body" sz="quarter" idx="14"/>
          </p:nvPr>
        </p:nvSpPr>
        <p:spPr>
          <a:xfrm>
            <a:off x="3135947" y="2582436"/>
            <a:ext cx="6922455" cy="360000"/>
          </a:xfrm>
        </p:spPr>
        <p:txBody>
          <a:bodyPr/>
          <a:lstStyle/>
          <a:p>
            <a:r>
              <a:rPr lang="fr-FR" dirty="0"/>
              <a:t> </a:t>
            </a:r>
          </a:p>
        </p:txBody>
      </p:sp>
      <p:sp>
        <p:nvSpPr>
          <p:cNvPr id="10" name="Espace réservé du texte 9"/>
          <p:cNvSpPr>
            <a:spLocks noGrp="1"/>
          </p:cNvSpPr>
          <p:nvPr>
            <p:ph type="body" sz="quarter" idx="16"/>
          </p:nvPr>
        </p:nvSpPr>
        <p:spPr>
          <a:xfrm>
            <a:off x="3217259" y="2598305"/>
            <a:ext cx="4188376" cy="360000"/>
          </a:xfrm>
        </p:spPr>
        <p:txBody>
          <a:bodyPr/>
          <a:lstStyle/>
          <a:p>
            <a:r>
              <a:rPr lang="fr-FR" altLang="fr-FR" dirty="0"/>
              <a:t>Les conditions de prise en charge</a:t>
            </a:r>
          </a:p>
          <a:p>
            <a:endParaRPr lang="fr-FR" dirty="0"/>
          </a:p>
        </p:txBody>
      </p:sp>
      <p:sp>
        <p:nvSpPr>
          <p:cNvPr id="12" name="Espace réservé du texte 11"/>
          <p:cNvSpPr>
            <a:spLocks noGrp="1"/>
          </p:cNvSpPr>
          <p:nvPr>
            <p:ph type="body" sz="quarter" idx="18"/>
          </p:nvPr>
        </p:nvSpPr>
        <p:spPr>
          <a:xfrm>
            <a:off x="3199445" y="3677274"/>
            <a:ext cx="4005223" cy="360000"/>
          </a:xfrm>
        </p:spPr>
        <p:txBody>
          <a:bodyPr/>
          <a:lstStyle/>
          <a:p>
            <a:r>
              <a:rPr lang="fr-FR" altLang="fr-FR" dirty="0" smtClean="0"/>
              <a:t>UN mot sur La plateforme </a:t>
            </a:r>
            <a:r>
              <a:rPr lang="fr-FR" altLang="fr-FR" dirty="0" err="1" smtClean="0"/>
              <a:t>rég</a:t>
            </a:r>
            <a:r>
              <a:rPr lang="fr-FR" altLang="fr-FR" dirty="0" smtClean="0"/>
              <a:t> de transport pour les ETS</a:t>
            </a:r>
            <a:endParaRPr lang="fr-FR" altLang="fr-FR" dirty="0"/>
          </a:p>
          <a:p>
            <a:endParaRPr lang="fr-FR" dirty="0"/>
          </a:p>
        </p:txBody>
      </p:sp>
      <p:sp>
        <p:nvSpPr>
          <p:cNvPr id="19" name="Espace réservé du texte 11"/>
          <p:cNvSpPr>
            <a:spLocks noGrp="1"/>
          </p:cNvSpPr>
          <p:nvPr>
            <p:ph type="body" sz="quarter" idx="27"/>
          </p:nvPr>
        </p:nvSpPr>
        <p:spPr>
          <a:xfrm>
            <a:off x="3014789" y="1323932"/>
            <a:ext cx="22225" cy="636587"/>
          </a:xfrm>
        </p:spPr>
        <p:txBody>
          <a:bodyPr/>
          <a:lstStyle/>
          <a:p>
            <a:endParaRPr lang="fr-FR" dirty="0"/>
          </a:p>
        </p:txBody>
      </p:sp>
      <p:sp>
        <p:nvSpPr>
          <p:cNvPr id="25" name="Espace réservé du texte 7"/>
          <p:cNvSpPr>
            <a:spLocks noGrp="1"/>
          </p:cNvSpPr>
          <p:nvPr>
            <p:ph type="body" sz="quarter" idx="14"/>
          </p:nvPr>
        </p:nvSpPr>
        <p:spPr>
          <a:xfrm>
            <a:off x="7765347" y="3114845"/>
            <a:ext cx="6922455" cy="360000"/>
          </a:xfrm>
        </p:spPr>
        <p:txBody>
          <a:bodyPr/>
          <a:lstStyle/>
          <a:p>
            <a:r>
              <a:rPr lang="fr-FR" dirty="0"/>
              <a:t> </a:t>
            </a:r>
          </a:p>
        </p:txBody>
      </p:sp>
      <p:sp>
        <p:nvSpPr>
          <p:cNvPr id="20" name="Espace réservé du texte 11"/>
          <p:cNvSpPr>
            <a:spLocks noGrp="1"/>
          </p:cNvSpPr>
          <p:nvPr>
            <p:ph type="body" sz="quarter" idx="18"/>
          </p:nvPr>
        </p:nvSpPr>
        <p:spPr>
          <a:xfrm>
            <a:off x="3159698" y="4892677"/>
            <a:ext cx="6722056" cy="360000"/>
          </a:xfrm>
        </p:spPr>
        <p:txBody>
          <a:bodyPr/>
          <a:lstStyle/>
          <a:p>
            <a:r>
              <a:rPr lang="fr-FR" altLang="fr-FR" dirty="0" err="1" smtClean="0"/>
              <a:t>QUiZZ</a:t>
            </a:r>
            <a:r>
              <a:rPr lang="fr-FR" altLang="fr-FR" dirty="0" smtClean="0"/>
              <a:t> </a:t>
            </a:r>
            <a:endParaRPr lang="fr-FR" dirty="0"/>
          </a:p>
        </p:txBody>
      </p:sp>
      <p:sp>
        <p:nvSpPr>
          <p:cNvPr id="21" name="Espace réservé du texte 10">
            <a:extLst>
              <a:ext uri="{FF2B5EF4-FFF2-40B4-BE49-F238E27FC236}">
                <a16:creationId xmlns:a16="http://schemas.microsoft.com/office/drawing/2014/main" id="{6667E0F8-61ED-9443-8367-D170BB9036DA}"/>
              </a:ext>
            </a:extLst>
          </p:cNvPr>
          <p:cNvSpPr>
            <a:spLocks noGrp="1"/>
          </p:cNvSpPr>
          <p:nvPr>
            <p:ph type="body" idx="17"/>
          </p:nvPr>
        </p:nvSpPr>
        <p:spPr>
          <a:xfrm>
            <a:off x="7949350" y="1049192"/>
            <a:ext cx="1080000" cy="552732"/>
          </a:xfrm>
        </p:spPr>
        <p:txBody>
          <a:bodyPr/>
          <a:lstStyle/>
          <a:p>
            <a:r>
              <a:rPr lang="fr-FR" dirty="0" smtClean="0"/>
              <a:t>05</a:t>
            </a:r>
            <a:endParaRPr lang="fr-FR" dirty="0"/>
          </a:p>
        </p:txBody>
      </p:sp>
      <p:sp>
        <p:nvSpPr>
          <p:cNvPr id="22" name="Espace réservé du texte 67">
            <a:extLst>
              <a:ext uri="{FF2B5EF4-FFF2-40B4-BE49-F238E27FC236}">
                <a16:creationId xmlns:a16="http://schemas.microsoft.com/office/drawing/2014/main" id="{7EEC705D-1916-4C06-8BEA-C1C46F71D3BB}"/>
              </a:ext>
            </a:extLst>
          </p:cNvPr>
          <p:cNvSpPr>
            <a:spLocks noGrp="1"/>
          </p:cNvSpPr>
          <p:nvPr>
            <p:ph type="body" sz="quarter" idx="31"/>
          </p:nvPr>
        </p:nvSpPr>
        <p:spPr>
          <a:xfrm>
            <a:off x="7829918" y="1258448"/>
            <a:ext cx="21600" cy="637200"/>
          </a:xfrm>
        </p:spPr>
        <p:txBody>
          <a:bodyPr/>
          <a:lstStyle/>
          <a:p>
            <a:endParaRPr lang="fr-FR" dirty="0"/>
          </a:p>
        </p:txBody>
      </p:sp>
      <p:sp>
        <p:nvSpPr>
          <p:cNvPr id="23" name="Espace réservé du texte 5"/>
          <p:cNvSpPr>
            <a:spLocks noGrp="1"/>
          </p:cNvSpPr>
          <p:nvPr>
            <p:ph type="body" sz="quarter" idx="3"/>
          </p:nvPr>
        </p:nvSpPr>
        <p:spPr>
          <a:xfrm>
            <a:off x="7949350" y="1635343"/>
            <a:ext cx="3807220" cy="360000"/>
          </a:xfrm>
        </p:spPr>
        <p:txBody>
          <a:bodyPr/>
          <a:lstStyle/>
          <a:p>
            <a:r>
              <a:rPr lang="fr-FR" altLang="fr-FR" dirty="0" smtClean="0"/>
              <a:t>La question de l’accessibilité aux transports</a:t>
            </a:r>
            <a:endParaRPr lang="fr-FR" dirty="0"/>
          </a:p>
        </p:txBody>
      </p:sp>
      <p:sp>
        <p:nvSpPr>
          <p:cNvPr id="24" name="Espace réservé du texte 5"/>
          <p:cNvSpPr>
            <a:spLocks noGrp="1"/>
          </p:cNvSpPr>
          <p:nvPr>
            <p:ph type="body" sz="quarter" idx="3"/>
          </p:nvPr>
        </p:nvSpPr>
        <p:spPr>
          <a:xfrm>
            <a:off x="7988469" y="3035226"/>
            <a:ext cx="2924429" cy="379318"/>
          </a:xfrm>
        </p:spPr>
        <p:txBody>
          <a:bodyPr/>
          <a:lstStyle/>
          <a:p>
            <a:r>
              <a:rPr lang="fr-FR" altLang="fr-FR" dirty="0" smtClean="0"/>
              <a:t>LE transport SOLIDAIRE</a:t>
            </a:r>
            <a:endParaRPr lang="fr-FR" dirty="0"/>
          </a:p>
        </p:txBody>
      </p:sp>
      <p:sp>
        <p:nvSpPr>
          <p:cNvPr id="29" name="Espace réservé du texte 10">
            <a:extLst>
              <a:ext uri="{FF2B5EF4-FFF2-40B4-BE49-F238E27FC236}">
                <a16:creationId xmlns:a16="http://schemas.microsoft.com/office/drawing/2014/main" id="{6667E0F8-61ED-9443-8367-D170BB9036DA}"/>
              </a:ext>
            </a:extLst>
          </p:cNvPr>
          <p:cNvSpPr>
            <a:spLocks noGrp="1"/>
          </p:cNvSpPr>
          <p:nvPr>
            <p:ph type="body" idx="17"/>
          </p:nvPr>
        </p:nvSpPr>
        <p:spPr>
          <a:xfrm>
            <a:off x="7982687" y="2499744"/>
            <a:ext cx="1080000" cy="552732"/>
          </a:xfrm>
        </p:spPr>
        <p:txBody>
          <a:bodyPr/>
          <a:lstStyle/>
          <a:p>
            <a:r>
              <a:rPr lang="fr-FR" dirty="0" smtClean="0"/>
              <a:t>06</a:t>
            </a:r>
            <a:endParaRPr lang="fr-FR" dirty="0"/>
          </a:p>
        </p:txBody>
      </p:sp>
      <p:sp>
        <p:nvSpPr>
          <p:cNvPr id="30" name="Espace réservé du texte 67">
            <a:extLst>
              <a:ext uri="{FF2B5EF4-FFF2-40B4-BE49-F238E27FC236}">
                <a16:creationId xmlns:a16="http://schemas.microsoft.com/office/drawing/2014/main" id="{7EEC705D-1916-4C06-8BEA-C1C46F71D3BB}"/>
              </a:ext>
            </a:extLst>
          </p:cNvPr>
          <p:cNvSpPr>
            <a:spLocks noGrp="1"/>
          </p:cNvSpPr>
          <p:nvPr>
            <p:ph type="body" sz="quarter" idx="31"/>
          </p:nvPr>
        </p:nvSpPr>
        <p:spPr>
          <a:xfrm>
            <a:off x="7863255" y="2709000"/>
            <a:ext cx="21600" cy="637200"/>
          </a:xfrm>
        </p:spPr>
        <p:txBody>
          <a:bodyPr/>
          <a:lstStyle/>
          <a:p>
            <a:endParaRPr lang="fr-FR" dirty="0"/>
          </a:p>
        </p:txBody>
      </p:sp>
      <p:sp>
        <p:nvSpPr>
          <p:cNvPr id="31" name="Espace réservé du texte 5"/>
          <p:cNvSpPr>
            <a:spLocks noGrp="1"/>
          </p:cNvSpPr>
          <p:nvPr>
            <p:ph type="body" sz="quarter" idx="3"/>
          </p:nvPr>
        </p:nvSpPr>
        <p:spPr>
          <a:xfrm>
            <a:off x="8021922" y="4274746"/>
            <a:ext cx="3654263" cy="379318"/>
          </a:xfrm>
        </p:spPr>
        <p:txBody>
          <a:bodyPr/>
          <a:lstStyle/>
          <a:p>
            <a:r>
              <a:rPr lang="fr-FR" altLang="fr-FR" dirty="0" smtClean="0"/>
              <a:t>Les alternatives au transport avec </a:t>
            </a:r>
            <a:r>
              <a:rPr lang="fr-FR" altLang="fr-FR" dirty="0" err="1" smtClean="0"/>
              <a:t>lE</a:t>
            </a:r>
            <a:r>
              <a:rPr lang="fr-FR" altLang="fr-FR" dirty="0" smtClean="0"/>
              <a:t> DEVELOPPEMENT de TELESANTE</a:t>
            </a:r>
            <a:endParaRPr lang="fr-FR" dirty="0"/>
          </a:p>
        </p:txBody>
      </p:sp>
      <p:sp>
        <p:nvSpPr>
          <p:cNvPr id="32" name="Espace réservé du texte 10">
            <a:extLst>
              <a:ext uri="{FF2B5EF4-FFF2-40B4-BE49-F238E27FC236}">
                <a16:creationId xmlns:a16="http://schemas.microsoft.com/office/drawing/2014/main" id="{6667E0F8-61ED-9443-8367-D170BB9036DA}"/>
              </a:ext>
            </a:extLst>
          </p:cNvPr>
          <p:cNvSpPr>
            <a:spLocks noGrp="1"/>
          </p:cNvSpPr>
          <p:nvPr>
            <p:ph type="body" idx="17"/>
          </p:nvPr>
        </p:nvSpPr>
        <p:spPr>
          <a:xfrm>
            <a:off x="8016140" y="3739264"/>
            <a:ext cx="1080000" cy="552732"/>
          </a:xfrm>
        </p:spPr>
        <p:txBody>
          <a:bodyPr/>
          <a:lstStyle/>
          <a:p>
            <a:r>
              <a:rPr lang="fr-FR" dirty="0" smtClean="0"/>
              <a:t>07</a:t>
            </a:r>
            <a:endParaRPr lang="fr-FR" dirty="0"/>
          </a:p>
        </p:txBody>
      </p:sp>
      <p:sp>
        <p:nvSpPr>
          <p:cNvPr id="33" name="Espace réservé du texte 67">
            <a:extLst>
              <a:ext uri="{FF2B5EF4-FFF2-40B4-BE49-F238E27FC236}">
                <a16:creationId xmlns:a16="http://schemas.microsoft.com/office/drawing/2014/main" id="{7EEC705D-1916-4C06-8BEA-C1C46F71D3BB}"/>
              </a:ext>
            </a:extLst>
          </p:cNvPr>
          <p:cNvSpPr>
            <a:spLocks noGrp="1"/>
          </p:cNvSpPr>
          <p:nvPr>
            <p:ph type="body" sz="quarter" idx="31"/>
          </p:nvPr>
        </p:nvSpPr>
        <p:spPr>
          <a:xfrm>
            <a:off x="7896708" y="3948520"/>
            <a:ext cx="21600" cy="637200"/>
          </a:xfrm>
        </p:spPr>
        <p:txBody>
          <a:bodyPr/>
          <a:lstStyle/>
          <a:p>
            <a:endParaRPr lang="fr-FR" dirty="0"/>
          </a:p>
        </p:txBody>
      </p:sp>
    </p:spTree>
    <p:extLst>
      <p:ext uri="{BB962C8B-B14F-4D97-AF65-F5344CB8AC3E}">
        <p14:creationId xmlns:p14="http://schemas.microsoft.com/office/powerpoint/2010/main" val="3521638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F54E46D1-A7FA-4EAB-8C53-0F92DF35FE07}"/>
              </a:ext>
            </a:extLst>
          </p:cNvPr>
          <p:cNvSpPr>
            <a:spLocks noGrp="1"/>
          </p:cNvSpPr>
          <p:nvPr>
            <p:ph type="body" sz="quarter" idx="27"/>
          </p:nvPr>
        </p:nvSpPr>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smtClean="0"/>
              <a:t>01</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14661"/>
            <a:ext cx="8510605" cy="1692000"/>
          </a:xfrm>
        </p:spPr>
        <p:txBody>
          <a:bodyPr/>
          <a:lstStyle/>
          <a:p>
            <a:r>
              <a:rPr lang="fr-FR" altLang="fr-FR" dirty="0" smtClean="0"/>
              <a:t>L’offre en professionnels de transport</a:t>
            </a:r>
            <a:endParaRPr lang="fr-FR" dirty="0" smtClean="0"/>
          </a:p>
        </p:txBody>
      </p:sp>
      <p:sp>
        <p:nvSpPr>
          <p:cNvPr id="7" name="Espace réservé du texte 6">
            <a:extLst>
              <a:ext uri="{FF2B5EF4-FFF2-40B4-BE49-F238E27FC236}">
                <a16:creationId xmlns:a16="http://schemas.microsoft.com/office/drawing/2014/main" id="{4E772845-5EB4-4D23-AB10-BC566184C8A9}"/>
              </a:ext>
            </a:extLst>
          </p:cNvPr>
          <p:cNvSpPr>
            <a:spLocks noGrp="1"/>
          </p:cNvSpPr>
          <p:nvPr>
            <p:ph type="body" sz="quarter" idx="28"/>
          </p:nvPr>
        </p:nvSpPr>
        <p:spPr/>
        <p:txBody>
          <a:bodyPr/>
          <a:lstStyle/>
          <a:p>
            <a:endParaRPr lang="fr-FR"/>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3</a:t>
            </a:fld>
            <a:endParaRPr lang="fr-FR" dirty="0"/>
          </a:p>
        </p:txBody>
      </p:sp>
    </p:spTree>
    <p:extLst>
      <p:ext uri="{BB962C8B-B14F-4D97-AF65-F5344CB8AC3E}">
        <p14:creationId xmlns:p14="http://schemas.microsoft.com/office/powerpoint/2010/main" val="3269528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4</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tx1"/>
          </a:solidFill>
        </p:spPr>
        <p:txBody>
          <a:bodyPr/>
          <a:lstStyle/>
          <a:p>
            <a:r>
              <a:rPr lang="fr-FR" altLang="fr-FR" dirty="0"/>
              <a:t>Les transporteurs sanitaires</a:t>
            </a:r>
            <a:endParaRPr lang="fr-FR" dirty="0"/>
          </a:p>
        </p:txBody>
      </p:sp>
      <p:sp>
        <p:nvSpPr>
          <p:cNvPr id="2" name="Espace réservé du texte 1"/>
          <p:cNvSpPr>
            <a:spLocks noGrp="1"/>
          </p:cNvSpPr>
          <p:nvPr>
            <p:ph type="body" sz="quarter" idx="13"/>
          </p:nvPr>
        </p:nvSpPr>
        <p:spPr>
          <a:xfrm>
            <a:off x="451159" y="1074992"/>
            <a:ext cx="11195999" cy="4992176"/>
          </a:xfrm>
        </p:spPr>
        <p:txBody>
          <a:bodyPr/>
          <a:lstStyle/>
          <a:p>
            <a:pPr>
              <a:defRPr/>
            </a:pPr>
            <a:r>
              <a:rPr lang="fr-FR" sz="1600" dirty="0" smtClean="0"/>
              <a:t>Ils doivent être titulaire </a:t>
            </a:r>
            <a:r>
              <a:rPr lang="fr-FR" sz="1600" dirty="0"/>
              <a:t>d’un agrément délivré par le </a:t>
            </a:r>
            <a:r>
              <a:rPr lang="fr-FR" sz="1600" dirty="0" smtClean="0"/>
              <a:t>DG de </a:t>
            </a:r>
            <a:r>
              <a:rPr lang="fr-FR" sz="1600" dirty="0"/>
              <a:t>l’Agence régionale de santé (</a:t>
            </a:r>
            <a:r>
              <a:rPr lang="fr-FR" sz="1600" b="1" dirty="0"/>
              <a:t>DGARS)</a:t>
            </a:r>
            <a:r>
              <a:rPr lang="fr-FR" altLang="fr-FR" sz="1600" dirty="0"/>
              <a:t> pour effectuer des transports sanitaires des malades, blessés ou parturientes dans tout les cas au titre de l'aide médicale urgente et la cas échéant aux transports effectués sur prescription médicale (article R 6312-11 du Code de Santé Publique).</a:t>
            </a:r>
          </a:p>
          <a:p>
            <a:pPr>
              <a:defRPr/>
            </a:pPr>
            <a:r>
              <a:rPr lang="fr-FR" altLang="fr-FR" sz="1600" dirty="0"/>
              <a:t>Le transport sanitaire regroupe 2 </a:t>
            </a:r>
            <a:r>
              <a:rPr lang="fr-FR" altLang="fr-FR" sz="1600" dirty="0" smtClean="0"/>
              <a:t>catégories </a:t>
            </a:r>
            <a:r>
              <a:rPr lang="fr-FR" altLang="fr-FR" sz="1600" dirty="0"/>
              <a:t>de véhicules : les </a:t>
            </a:r>
            <a:r>
              <a:rPr lang="fr-FR" altLang="fr-FR" sz="1600" b="1" dirty="0"/>
              <a:t>ambulances</a:t>
            </a:r>
            <a:r>
              <a:rPr lang="fr-FR" altLang="fr-FR" sz="1600" dirty="0"/>
              <a:t> </a:t>
            </a:r>
            <a:r>
              <a:rPr lang="fr-FR" altLang="fr-FR" sz="1600" dirty="0" smtClean="0"/>
              <a:t>qui transportent </a:t>
            </a:r>
            <a:r>
              <a:rPr lang="fr-FR" altLang="fr-FR" sz="1600" dirty="0"/>
              <a:t>1 seul patient en position couchée </a:t>
            </a:r>
            <a:r>
              <a:rPr lang="fr-FR" altLang="fr-FR" sz="1600" dirty="0" smtClean="0"/>
              <a:t>et </a:t>
            </a:r>
            <a:r>
              <a:rPr lang="fr-FR" altLang="fr-FR" sz="1600" dirty="0"/>
              <a:t>les </a:t>
            </a:r>
            <a:r>
              <a:rPr lang="fr-FR" altLang="fr-FR" sz="1600" b="1" dirty="0"/>
              <a:t>VSL</a:t>
            </a:r>
            <a:r>
              <a:rPr lang="fr-FR" altLang="fr-FR" sz="1600" dirty="0"/>
              <a:t> (Véhicule sanitaire léger</a:t>
            </a:r>
            <a:r>
              <a:rPr lang="fr-FR" altLang="fr-FR" sz="1600" dirty="0" smtClean="0"/>
              <a:t>)</a:t>
            </a:r>
            <a:r>
              <a:rPr lang="fr-FR" altLang="fr-FR" sz="1600" dirty="0"/>
              <a:t> </a:t>
            </a:r>
            <a:r>
              <a:rPr lang="fr-FR" altLang="fr-FR" sz="1600" dirty="0" smtClean="0"/>
              <a:t>qui peuvent </a:t>
            </a:r>
            <a:r>
              <a:rPr lang="fr-FR" altLang="fr-FR" sz="1600" dirty="0"/>
              <a:t>transporter jusqu'à 3 personnes malades en position assise</a:t>
            </a:r>
            <a:r>
              <a:rPr lang="fr-FR" altLang="fr-FR" sz="1600" dirty="0" smtClean="0"/>
              <a:t> .</a:t>
            </a:r>
            <a:endParaRPr lang="fr-FR" altLang="fr-FR" sz="1800" dirty="0" smtClean="0"/>
          </a:p>
          <a:p>
            <a:pPr>
              <a:spcAft>
                <a:spcPts val="600"/>
              </a:spcAft>
              <a:defRPr/>
            </a:pPr>
            <a:r>
              <a:rPr lang="fr-FR" altLang="fr-FR" sz="1600" dirty="0" smtClean="0"/>
              <a:t>Il </a:t>
            </a:r>
            <a:r>
              <a:rPr lang="fr-FR" altLang="fr-FR" sz="1600" dirty="0"/>
              <a:t>existe 3 catégories </a:t>
            </a:r>
            <a:r>
              <a:rPr lang="fr-FR" altLang="fr-FR" sz="1600" dirty="0" smtClean="0"/>
              <a:t>d’ambulances : </a:t>
            </a:r>
            <a:endParaRPr lang="fr-FR" altLang="fr-FR" sz="1600" dirty="0"/>
          </a:p>
          <a:p>
            <a:pPr>
              <a:spcAft>
                <a:spcPts val="600"/>
              </a:spcAft>
              <a:defRPr/>
            </a:pPr>
            <a:r>
              <a:rPr lang="fr-FR" altLang="fr-FR" sz="1600" dirty="0"/>
              <a:t>catégorie A : </a:t>
            </a:r>
            <a:r>
              <a:rPr lang="fr-FR" altLang="fr-FR" sz="1400" dirty="0" smtClean="0"/>
              <a:t>=&gt; </a:t>
            </a:r>
            <a:r>
              <a:rPr lang="fr-FR" altLang="fr-FR" sz="1400" i="1" dirty="0" smtClean="0"/>
              <a:t>Type B </a:t>
            </a:r>
            <a:r>
              <a:rPr lang="fr-FR" altLang="fr-FR" sz="1600" i="1" dirty="0"/>
              <a:t>: </a:t>
            </a:r>
            <a:r>
              <a:rPr lang="fr-FR" altLang="fr-FR" sz="1400" i="1" dirty="0"/>
              <a:t>ambulance de secours et de soins d'urgence </a:t>
            </a:r>
            <a:r>
              <a:rPr lang="fr-FR" altLang="fr-FR" sz="1600" i="1" dirty="0"/>
              <a:t>(ASSU</a:t>
            </a:r>
            <a:r>
              <a:rPr lang="fr-FR" altLang="fr-FR" sz="1600" i="1" dirty="0" smtClean="0"/>
              <a:t>) </a:t>
            </a:r>
            <a:r>
              <a:rPr lang="fr-FR" altLang="fr-FR" sz="1400" i="1" dirty="0" smtClean="0"/>
              <a:t>permet </a:t>
            </a:r>
            <a:r>
              <a:rPr lang="fr-FR" altLang="fr-FR" sz="1400" i="1" dirty="0"/>
              <a:t>d’accueillir dans la cellule sanitaire un médecin et/ou infirmier - en plus du personnel ambulancier - et leur matériel grâce à un aménagement spécifique (espaces de rangement avec système d’arrimage, brancard permettant une circulation autour du patient</a:t>
            </a:r>
            <a:r>
              <a:rPr lang="fr-FR" altLang="fr-FR" sz="1400" i="1" dirty="0" smtClean="0"/>
              <a:t>).</a:t>
            </a:r>
          </a:p>
          <a:p>
            <a:pPr>
              <a:spcAft>
                <a:spcPts val="600"/>
              </a:spcAft>
              <a:defRPr/>
            </a:pPr>
            <a:r>
              <a:rPr lang="fr-FR" altLang="fr-FR" sz="1400" i="1" dirty="0" smtClean="0"/>
              <a:t>	     =&gt; Type </a:t>
            </a:r>
            <a:r>
              <a:rPr lang="fr-FR" altLang="fr-FR" sz="1400" i="1" dirty="0"/>
              <a:t>C </a:t>
            </a:r>
            <a:r>
              <a:rPr lang="fr-FR" altLang="fr-FR" sz="1400" i="1" dirty="0" smtClean="0"/>
              <a:t>: les </a:t>
            </a:r>
            <a:r>
              <a:rPr lang="fr-FR" altLang="fr-FR" sz="1400" i="1" dirty="0"/>
              <a:t>UMH, unités mobiles hospitalières. Elles sont utilisées pour les services mobiles d’urgence et de réanimation et permettent donc de transporter les victimes et d’effectuer les soins intensifs en cas de besoin.</a:t>
            </a:r>
          </a:p>
          <a:p>
            <a:pPr>
              <a:spcAft>
                <a:spcPts val="600"/>
              </a:spcAft>
              <a:defRPr/>
            </a:pPr>
            <a:r>
              <a:rPr lang="fr-FR" altLang="fr-FR" sz="1600" dirty="0"/>
              <a:t>catégorie B : </a:t>
            </a:r>
            <a:r>
              <a:rPr lang="fr-FR" altLang="fr-FR" sz="1400" dirty="0"/>
              <a:t>voiture de secours aux asphyxiés et blessés </a:t>
            </a:r>
            <a:r>
              <a:rPr lang="fr-FR" altLang="fr-FR" sz="1600" dirty="0"/>
              <a:t>(VSAB</a:t>
            </a:r>
            <a:r>
              <a:rPr lang="fr-FR" altLang="fr-FR" sz="1600" dirty="0" smtClean="0"/>
              <a:t>) : </a:t>
            </a:r>
            <a:r>
              <a:rPr lang="fr-FR" sz="1400" i="1" dirty="0"/>
              <a:t>véhicule des sapeurs-pompiers français</a:t>
            </a:r>
            <a:endParaRPr lang="fr-FR" altLang="fr-FR" sz="1400" i="1" dirty="0"/>
          </a:p>
          <a:p>
            <a:pPr>
              <a:spcAft>
                <a:spcPts val="600"/>
              </a:spcAft>
              <a:defRPr/>
            </a:pPr>
            <a:r>
              <a:rPr lang="fr-FR" altLang="fr-FR" sz="1600" dirty="0"/>
              <a:t>catégorie C : </a:t>
            </a:r>
            <a:r>
              <a:rPr lang="fr-FR" altLang="fr-FR" sz="1400" dirty="0" smtClean="0"/>
              <a:t>ambulance type A </a:t>
            </a:r>
            <a:r>
              <a:rPr lang="fr-FR" altLang="fr-FR" sz="1600" dirty="0" smtClean="0"/>
              <a:t>=&gt; </a:t>
            </a:r>
            <a:r>
              <a:rPr lang="fr-FR" sz="1400" i="1" dirty="0"/>
              <a:t>acheminer des patients stables en position couchée, assise ou semi-assise</a:t>
            </a:r>
            <a:endParaRPr lang="fr-FR" altLang="fr-FR" sz="1400" i="1" dirty="0" smtClean="0"/>
          </a:p>
          <a:p>
            <a:pPr>
              <a:spcAft>
                <a:spcPts val="600"/>
              </a:spcAft>
              <a:defRPr/>
            </a:pPr>
            <a:endParaRPr lang="fr-FR" altLang="fr-FR" sz="1600" dirty="0"/>
          </a:p>
          <a:p>
            <a:pPr lvl="0">
              <a:buClr>
                <a:srgbClr val="007FAD"/>
              </a:buClr>
              <a:defRPr/>
            </a:pPr>
            <a:r>
              <a:rPr lang="fr-FR" sz="1800" dirty="0">
                <a:solidFill>
                  <a:srgbClr val="007FAD"/>
                </a:solidFill>
              </a:rPr>
              <a:t>Chaque région détient un </a:t>
            </a:r>
            <a:r>
              <a:rPr lang="fr-FR" sz="1800" b="1" dirty="0">
                <a:solidFill>
                  <a:srgbClr val="007FAD"/>
                </a:solidFill>
              </a:rPr>
              <a:t>nombre limité de véhicules</a:t>
            </a:r>
            <a:r>
              <a:rPr lang="fr-FR" sz="1800" dirty="0">
                <a:solidFill>
                  <a:srgbClr val="007FAD"/>
                </a:solidFill>
              </a:rPr>
              <a:t> fixé en fonction du nombre d'habitants.</a:t>
            </a:r>
          </a:p>
          <a:p>
            <a:pPr>
              <a:defRPr/>
            </a:pPr>
            <a:endParaRPr lang="fr-FR" altLang="fr-FR" sz="1050" dirty="0" smtClean="0"/>
          </a:p>
          <a:p>
            <a:pPr>
              <a:defRPr/>
            </a:pPr>
            <a:endParaRPr lang="fr-FR" altLang="fr-FR" sz="1050" dirty="0"/>
          </a:p>
          <a:p>
            <a:pPr algn="just"/>
            <a:endParaRPr lang="fr-FR" sz="1800" dirty="0"/>
          </a:p>
        </p:txBody>
      </p:sp>
    </p:spTree>
    <p:extLst>
      <p:ext uri="{BB962C8B-B14F-4D97-AF65-F5344CB8AC3E}">
        <p14:creationId xmlns:p14="http://schemas.microsoft.com/office/powerpoint/2010/main" val="3830136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5</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p:spPr>
        <p:style>
          <a:lnRef idx="3">
            <a:schemeClr val="lt1"/>
          </a:lnRef>
          <a:fillRef idx="1">
            <a:schemeClr val="dk1"/>
          </a:fillRef>
          <a:effectRef idx="1">
            <a:schemeClr val="dk1"/>
          </a:effectRef>
          <a:fontRef idx="minor">
            <a:schemeClr val="lt1"/>
          </a:fontRef>
        </p:style>
        <p:txBody>
          <a:bodyPr>
            <a:normAutofit/>
          </a:bodyPr>
          <a:lstStyle/>
          <a:p>
            <a:r>
              <a:rPr lang="fr-FR" altLang="fr-FR" dirty="0"/>
              <a:t>Les taxis </a:t>
            </a:r>
            <a:r>
              <a:rPr lang="fr-FR" altLang="fr-FR" dirty="0" smtClean="0"/>
              <a:t>conventionnés</a:t>
            </a:r>
            <a:endParaRPr lang="fr-FR" dirty="0"/>
          </a:p>
        </p:txBody>
      </p:sp>
      <p:sp>
        <p:nvSpPr>
          <p:cNvPr id="2" name="Espace réservé du texte 1"/>
          <p:cNvSpPr>
            <a:spLocks noGrp="1"/>
          </p:cNvSpPr>
          <p:nvPr>
            <p:ph type="body" sz="quarter" idx="13"/>
          </p:nvPr>
        </p:nvSpPr>
        <p:spPr>
          <a:xfrm>
            <a:off x="451160" y="1124465"/>
            <a:ext cx="11145656" cy="4738816"/>
          </a:xfrm>
        </p:spPr>
        <p:txBody>
          <a:bodyPr/>
          <a:lstStyle/>
          <a:p>
            <a:pPr algn="just">
              <a:spcAft>
                <a:spcPts val="600"/>
              </a:spcAft>
            </a:pPr>
            <a:r>
              <a:rPr lang="fr-FR" sz="1800" dirty="0" smtClean="0"/>
              <a:t>Chaque taxi doit avoir une licence, officiellement </a:t>
            </a:r>
            <a:r>
              <a:rPr lang="fr-FR" sz="1800" dirty="0"/>
              <a:t>appelée autorisation de stationnement (ADS) </a:t>
            </a:r>
            <a:r>
              <a:rPr lang="fr-FR" sz="1800" dirty="0" smtClean="0"/>
              <a:t>qui est </a:t>
            </a:r>
            <a:r>
              <a:rPr lang="fr-FR" sz="1800" dirty="0"/>
              <a:t>obligatoire pour tous les taxis </a:t>
            </a:r>
            <a:r>
              <a:rPr lang="fr-FR" sz="1800" dirty="0" smtClean="0"/>
              <a:t>artisans.</a:t>
            </a:r>
          </a:p>
          <a:p>
            <a:pPr algn="just">
              <a:spcAft>
                <a:spcPts val="600"/>
              </a:spcAft>
            </a:pPr>
            <a:r>
              <a:rPr lang="fr-FR" sz="1800" dirty="0" smtClean="0"/>
              <a:t>Elle </a:t>
            </a:r>
            <a:r>
              <a:rPr lang="fr-FR" sz="1800" dirty="0"/>
              <a:t>s’obtient de 3 façons </a:t>
            </a:r>
            <a:r>
              <a:rPr lang="fr-FR" sz="1800" dirty="0" smtClean="0"/>
              <a:t>:</a:t>
            </a:r>
          </a:p>
          <a:p>
            <a:pPr algn="just">
              <a:spcAft>
                <a:spcPts val="600"/>
              </a:spcAft>
            </a:pPr>
            <a:endParaRPr lang="fr-FR" sz="1800" dirty="0"/>
          </a:p>
          <a:p>
            <a:pPr marL="285750" indent="-285750" algn="just">
              <a:spcAft>
                <a:spcPts val="600"/>
              </a:spcAft>
              <a:buFont typeface="Wingdings" panose="05000000000000000000" pitchFamily="2" charset="2"/>
              <a:buChar char="q"/>
            </a:pPr>
            <a:r>
              <a:rPr lang="fr-FR" sz="1800" dirty="0" smtClean="0"/>
              <a:t>Gratuitement </a:t>
            </a:r>
            <a:r>
              <a:rPr lang="fr-FR" sz="1800" dirty="0"/>
              <a:t>auprès du maire de la commune où l'activité sera exercée. Le maire décide ou non de créer de nouvelles ADS, en tenant compte du besoin réel sur son territoire (concurrence déjà installée, existence d'autorisations à vendre </a:t>
            </a:r>
            <a:r>
              <a:rPr lang="fr-FR" sz="1800" dirty="0" err="1"/>
              <a:t>etc</a:t>
            </a:r>
            <a:r>
              <a:rPr lang="fr-FR" sz="1800" dirty="0" smtClean="0"/>
              <a:t>).</a:t>
            </a:r>
          </a:p>
          <a:p>
            <a:pPr marL="285750" indent="-285750" algn="just">
              <a:spcAft>
                <a:spcPts val="600"/>
              </a:spcAft>
              <a:buFont typeface="Wingdings" panose="05000000000000000000" pitchFamily="2" charset="2"/>
              <a:buChar char="q"/>
            </a:pPr>
            <a:endParaRPr lang="fr-FR" sz="1800" dirty="0"/>
          </a:p>
          <a:p>
            <a:pPr marL="285750" indent="-285750" algn="just">
              <a:spcAft>
                <a:spcPts val="600"/>
              </a:spcAft>
              <a:buFont typeface="Wingdings" panose="05000000000000000000" pitchFamily="2" charset="2"/>
              <a:buChar char="q"/>
            </a:pPr>
            <a:r>
              <a:rPr lang="fr-FR" sz="1800" dirty="0"/>
              <a:t>En l'achetant à un autre taxi (le prix peut varier de 30 000 euros à 300 000 euros</a:t>
            </a:r>
            <a:r>
              <a:rPr lang="fr-FR" sz="1800" dirty="0" smtClean="0"/>
              <a:t>) uniquement si ADS antérieure à 2014</a:t>
            </a:r>
          </a:p>
          <a:p>
            <a:pPr marL="285750" indent="-285750" algn="just">
              <a:spcAft>
                <a:spcPts val="600"/>
              </a:spcAft>
              <a:buFont typeface="Wingdings" panose="05000000000000000000" pitchFamily="2" charset="2"/>
              <a:buChar char="q"/>
            </a:pPr>
            <a:endParaRPr lang="fr-FR" sz="1800" dirty="0"/>
          </a:p>
          <a:p>
            <a:pPr marL="285750" indent="-285750" algn="just">
              <a:spcAft>
                <a:spcPts val="600"/>
              </a:spcAft>
              <a:buFont typeface="Wingdings" panose="05000000000000000000" pitchFamily="2" charset="2"/>
              <a:buChar char="q"/>
            </a:pPr>
            <a:r>
              <a:rPr lang="fr-FR" sz="1800" dirty="0"/>
              <a:t>En la louant à une entreprise spécialisée : Depuis le 1er janvier 2017, la location de licence taxi se fait uniquement dans le cadre d'un contrat de location-gérance d'une ou plusieurs ADS délivrées avant le 1er octobre 2014.</a:t>
            </a:r>
          </a:p>
          <a:p>
            <a:pPr algn="just">
              <a:spcAft>
                <a:spcPts val="600"/>
              </a:spcAft>
            </a:pPr>
            <a:endParaRPr lang="fr-FR" sz="1800" dirty="0"/>
          </a:p>
          <a:p>
            <a:pPr algn="ctr">
              <a:spcAft>
                <a:spcPts val="600"/>
              </a:spcAft>
            </a:pPr>
            <a:r>
              <a:rPr lang="fr-FR" sz="2000" i="1" dirty="0"/>
              <a:t>La réglementation des ADS est régie par </a:t>
            </a:r>
            <a:r>
              <a:rPr lang="fr-FR" sz="2000" b="1" i="1" dirty="0"/>
              <a:t>le code des transports</a:t>
            </a:r>
          </a:p>
          <a:p>
            <a:pPr algn="just">
              <a:spcAft>
                <a:spcPts val="600"/>
              </a:spcAft>
            </a:pPr>
            <a:endParaRPr lang="fr-FR" sz="1800" dirty="0"/>
          </a:p>
        </p:txBody>
      </p:sp>
    </p:spTree>
    <p:extLst>
      <p:ext uri="{BB962C8B-B14F-4D97-AF65-F5344CB8AC3E}">
        <p14:creationId xmlns:p14="http://schemas.microsoft.com/office/powerpoint/2010/main" val="2504767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stretch>
            <a:fillRect/>
          </a:stretch>
        </p:blipFill>
        <p:spPr>
          <a:xfrm>
            <a:off x="3991897" y="745812"/>
            <a:ext cx="5765025" cy="6112188"/>
          </a:xfrm>
          <a:prstGeom prst="rect">
            <a:avLst/>
          </a:prstGeom>
        </p:spPr>
      </p:pic>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6</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ln/>
        </p:spPr>
        <p:style>
          <a:lnRef idx="3">
            <a:schemeClr val="lt1"/>
          </a:lnRef>
          <a:fillRef idx="1">
            <a:schemeClr val="dk1"/>
          </a:fillRef>
          <a:effectRef idx="1">
            <a:schemeClr val="dk1"/>
          </a:effectRef>
          <a:fontRef idx="minor">
            <a:schemeClr val="lt1"/>
          </a:fontRef>
        </p:style>
        <p:txBody>
          <a:bodyPr vert="horz" lIns="863189" tIns="71949" rIns="71949" bIns="71949" rtlCol="0" anchor="ctr">
            <a:normAutofit/>
          </a:bodyPr>
          <a:lstStyle/>
          <a:p>
            <a:r>
              <a:rPr lang="fr-FR" dirty="0" smtClean="0"/>
              <a:t>LE POIDS DES TAXIS DANS l’offre </a:t>
            </a:r>
            <a:r>
              <a:rPr lang="fr-FR" dirty="0"/>
              <a:t>de transport assis</a:t>
            </a:r>
          </a:p>
        </p:txBody>
      </p:sp>
      <p:sp>
        <p:nvSpPr>
          <p:cNvPr id="2" name="Espace réservé du texte 1"/>
          <p:cNvSpPr>
            <a:spLocks noGrp="1"/>
          </p:cNvSpPr>
          <p:nvPr>
            <p:ph type="body" sz="quarter" idx="13"/>
          </p:nvPr>
        </p:nvSpPr>
        <p:spPr>
          <a:xfrm>
            <a:off x="639337" y="3186301"/>
            <a:ext cx="4103648" cy="1068906"/>
          </a:xfrm>
        </p:spPr>
        <p:txBody>
          <a:bodyPr/>
          <a:lstStyle/>
          <a:p>
            <a:pPr>
              <a:spcAft>
                <a:spcPts val="600"/>
              </a:spcAft>
            </a:pPr>
            <a:r>
              <a:rPr lang="fr-FR" dirty="0"/>
              <a:t>Part </a:t>
            </a:r>
            <a:r>
              <a:rPr lang="fr-FR" dirty="0" smtClean="0"/>
              <a:t>des taxis / l’offre de véhicules TAP </a:t>
            </a:r>
          </a:p>
          <a:p>
            <a:pPr>
              <a:spcAft>
                <a:spcPts val="600"/>
              </a:spcAft>
            </a:pPr>
            <a:r>
              <a:rPr lang="fr-FR" sz="2000" dirty="0" smtClean="0"/>
              <a:t>(transport assis professionnalisé)</a:t>
            </a:r>
          </a:p>
        </p:txBody>
      </p:sp>
      <p:sp>
        <p:nvSpPr>
          <p:cNvPr id="8" name="Rectangle 7"/>
          <p:cNvSpPr/>
          <p:nvPr/>
        </p:nvSpPr>
        <p:spPr>
          <a:xfrm>
            <a:off x="1831023" y="6091146"/>
            <a:ext cx="1935145" cy="276999"/>
          </a:xfrm>
          <a:prstGeom prst="rect">
            <a:avLst/>
          </a:prstGeom>
        </p:spPr>
        <p:txBody>
          <a:bodyPr wrap="none">
            <a:spAutoFit/>
          </a:bodyPr>
          <a:lstStyle/>
          <a:p>
            <a:r>
              <a:rPr lang="fr-FR" sz="1200" dirty="0">
                <a:solidFill>
                  <a:srgbClr val="0C419B"/>
                </a:solidFill>
                <a:latin typeface="CIDFont+F5"/>
              </a:rPr>
              <a:t>Source : FNPS août 2024</a:t>
            </a:r>
            <a:endParaRPr lang="fr-FR" sz="1200" dirty="0"/>
          </a:p>
        </p:txBody>
      </p:sp>
    </p:spTree>
    <p:extLst>
      <p:ext uri="{BB962C8B-B14F-4D97-AF65-F5344CB8AC3E}">
        <p14:creationId xmlns:p14="http://schemas.microsoft.com/office/powerpoint/2010/main" val="3780557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3C006C48-4858-F741-8AA1-093EB434243E}"/>
              </a:ext>
            </a:extLst>
          </p:cNvPr>
          <p:cNvSpPr>
            <a:spLocks noGrp="1"/>
          </p:cNvSpPr>
          <p:nvPr>
            <p:ph type="body" sz="quarter" idx="27"/>
          </p:nvPr>
        </p:nvSpPr>
        <p:spPr>
          <a:solidFill>
            <a:schemeClr val="accent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smtClean="0"/>
              <a:t>02</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7" y="3000049"/>
            <a:ext cx="10028008" cy="1692000"/>
          </a:xfrm>
        </p:spPr>
        <p:txBody>
          <a:bodyPr/>
          <a:lstStyle/>
          <a:p>
            <a:r>
              <a:rPr lang="fr-FR" altLang="fr-FR" dirty="0"/>
              <a:t>Les conditions de prise en charge</a:t>
            </a:r>
          </a:p>
          <a:p>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7</a:t>
            </a:fld>
            <a:endParaRPr lang="fr-FR" dirty="0"/>
          </a:p>
        </p:txBody>
      </p:sp>
      <p:sp>
        <p:nvSpPr>
          <p:cNvPr id="8" name="Espace réservé du texte 7">
            <a:extLst>
              <a:ext uri="{FF2B5EF4-FFF2-40B4-BE49-F238E27FC236}">
                <a16:creationId xmlns:a16="http://schemas.microsoft.com/office/drawing/2014/main" id="{6B602F2F-AF36-524F-9F37-F624083EA33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4022449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3"/>
          <a:stretch>
            <a:fillRect/>
          </a:stretch>
        </p:blipFill>
        <p:spPr>
          <a:xfrm>
            <a:off x="-24569" y="1808210"/>
            <a:ext cx="2543351" cy="2305531"/>
          </a:xfrm>
          <a:prstGeom prst="rect">
            <a:avLst/>
          </a:prstGeom>
        </p:spPr>
      </p:pic>
      <p:sp>
        <p:nvSpPr>
          <p:cNvPr id="7" name="Espace réservé du pied de page 6"/>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p:txBody>
      </p:sp>
      <p:sp>
        <p:nvSpPr>
          <p:cNvPr id="8" name="Espace réservé du numéro de diapositive 7"/>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6AA26DA-577C-40D6-8E2F-6777160A9B2D}" type="slidenum">
              <a:rPr kumimoji="0" lang="fr-FR" sz="1200" b="0" i="0" u="none" strike="noStrike" kern="1200" cap="none" spc="0" normalizeH="0" baseline="0" noProof="0" smtClean="0">
                <a:ln>
                  <a:noFill/>
                </a:ln>
                <a:solidFill>
                  <a:srgbClr val="0C419A"/>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srgbClr val="0C419A"/>
              </a:solidFill>
              <a:effectLst/>
              <a:uLnTx/>
              <a:uFillTx/>
              <a:latin typeface="Arial"/>
              <a:ea typeface="+mn-ea"/>
              <a:cs typeface="+mn-cs"/>
            </a:endParaRPr>
          </a:p>
        </p:txBody>
      </p:sp>
      <p:sp>
        <p:nvSpPr>
          <p:cNvPr id="9" name="Titre 1"/>
          <p:cNvSpPr>
            <a:spLocks noGrp="1"/>
          </p:cNvSpPr>
          <p:nvPr>
            <p:ph type="title"/>
          </p:nvPr>
        </p:nvSpPr>
        <p:spPr>
          <a:xfrm>
            <a:off x="223520" y="704088"/>
            <a:ext cx="11582400" cy="636680"/>
          </a:xfrm>
          <a:solidFill>
            <a:srgbClr val="298478"/>
          </a:solidFill>
        </p:spPr>
        <p:txBody>
          <a:bodyPr>
            <a:noAutofit/>
          </a:bodyPr>
          <a:lstStyle/>
          <a:p>
            <a:pPr algn="ctr"/>
            <a:r>
              <a:rPr lang="fr-FR" sz="2800"/>
              <a:t>LES dérives </a:t>
            </a:r>
            <a:r>
              <a:rPr lang="fr-FR" sz="2800" dirty="0"/>
              <a:t>d’usage ou de sémantique </a:t>
            </a:r>
          </a:p>
        </p:txBody>
      </p:sp>
      <p:sp>
        <p:nvSpPr>
          <p:cNvPr id="10" name="ZoneTexte 9"/>
          <p:cNvSpPr txBox="1"/>
          <p:nvPr/>
        </p:nvSpPr>
        <p:spPr>
          <a:xfrm>
            <a:off x="229749" y="1515783"/>
            <a:ext cx="297038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C419A"/>
                </a:solidFill>
                <a:effectLst/>
                <a:uLnTx/>
                <a:uFillTx/>
                <a:latin typeface="Arial"/>
                <a:ea typeface="+mn-ea"/>
                <a:cs typeface="+mn-cs"/>
              </a:rPr>
              <a:t>La culture actuelle</a:t>
            </a:r>
          </a:p>
        </p:txBody>
      </p:sp>
      <p:pic>
        <p:nvPicPr>
          <p:cNvPr id="17" name="Image 16"/>
          <p:cNvPicPr>
            <a:picLocks noChangeAspect="1"/>
          </p:cNvPicPr>
          <p:nvPr/>
        </p:nvPicPr>
        <p:blipFill>
          <a:blip r:embed="rId4"/>
          <a:stretch>
            <a:fillRect/>
          </a:stretch>
        </p:blipFill>
        <p:spPr>
          <a:xfrm>
            <a:off x="3422433" y="1404635"/>
            <a:ext cx="7996855" cy="905721"/>
          </a:xfrm>
          <a:prstGeom prst="rect">
            <a:avLst/>
          </a:prstGeom>
        </p:spPr>
      </p:pic>
      <p:grpSp>
        <p:nvGrpSpPr>
          <p:cNvPr id="19" name="Groupe 18"/>
          <p:cNvGrpSpPr/>
          <p:nvPr/>
        </p:nvGrpSpPr>
        <p:grpSpPr>
          <a:xfrm>
            <a:off x="2826135" y="2318667"/>
            <a:ext cx="1754079" cy="1540898"/>
            <a:chOff x="8265" y="0"/>
            <a:chExt cx="1754079" cy="1766640"/>
          </a:xfrm>
        </p:grpSpPr>
        <p:sp>
          <p:nvSpPr>
            <p:cNvPr id="20" name="Ellipse 19"/>
            <p:cNvSpPr/>
            <p:nvPr/>
          </p:nvSpPr>
          <p:spPr>
            <a:xfrm>
              <a:off x="8265" y="0"/>
              <a:ext cx="1754079" cy="1766640"/>
            </a:xfrm>
            <a:prstGeom prst="ellipse">
              <a:avLst/>
            </a:prstGeom>
            <a:solidFill>
              <a:srgbClr val="E389B6"/>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21" name="Ellipse 4"/>
            <p:cNvSpPr txBox="1"/>
            <p:nvPr/>
          </p:nvSpPr>
          <p:spPr>
            <a:xfrm>
              <a:off x="265145" y="258718"/>
              <a:ext cx="1240321" cy="1249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200150" rtl="0" eaLnBrk="1" fontAlgn="auto" latinLnBrk="0" hangingPunct="1">
                <a:lnSpc>
                  <a:spcPct val="90000"/>
                </a:lnSpc>
                <a:spcBef>
                  <a:spcPct val="0"/>
                </a:spcBef>
                <a:spcAft>
                  <a:spcPct val="3500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rial"/>
                  <a:ea typeface="+mn-ea"/>
                  <a:cs typeface="+mn-cs"/>
                </a:rPr>
                <a:t>Côté  Patients</a:t>
              </a:r>
            </a:p>
          </p:txBody>
        </p:sp>
      </p:grpSp>
      <p:grpSp>
        <p:nvGrpSpPr>
          <p:cNvPr id="22" name="Groupe 21"/>
          <p:cNvGrpSpPr/>
          <p:nvPr/>
        </p:nvGrpSpPr>
        <p:grpSpPr>
          <a:xfrm>
            <a:off x="4815153" y="2606071"/>
            <a:ext cx="2058073" cy="966091"/>
            <a:chOff x="1647343" y="483039"/>
            <a:chExt cx="2769557" cy="1270722"/>
          </a:xfrm>
        </p:grpSpPr>
        <p:sp>
          <p:nvSpPr>
            <p:cNvPr id="23" name="Rectangle 22"/>
            <p:cNvSpPr/>
            <p:nvPr/>
          </p:nvSpPr>
          <p:spPr>
            <a:xfrm>
              <a:off x="1647343" y="483039"/>
              <a:ext cx="2769557" cy="1270722"/>
            </a:xfrm>
            <a:prstGeom prst="rect">
              <a:avLst/>
            </a:prstGeom>
            <a:solidFill>
              <a:schemeClr val="accent3">
                <a:lumMod val="60000"/>
                <a:lumOff val="40000"/>
                <a:alpha val="90000"/>
              </a:schemeClr>
            </a:solidFill>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4" name="ZoneTexte 23"/>
            <p:cNvSpPr txBox="1"/>
            <p:nvPr/>
          </p:nvSpPr>
          <p:spPr>
            <a:xfrm>
              <a:off x="2090473" y="483039"/>
              <a:ext cx="2326427" cy="12707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28016" rIns="128016" bIns="128016"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srgbClr val="0C419A">
                      <a:hueOff val="0"/>
                      <a:satOff val="0"/>
                      <a:lumOff val="0"/>
                      <a:alphaOff val="0"/>
                    </a:srgbClr>
                  </a:solidFill>
                  <a:effectLst/>
                  <a:uLnTx/>
                  <a:uFillTx/>
                  <a:latin typeface="Arial"/>
                  <a:ea typeface="+mn-ea"/>
                  <a:cs typeface="+mn-cs"/>
                </a:rPr>
                <a:t> </a:t>
              </a:r>
              <a:r>
                <a:rPr kumimoji="0" lang="fr-FR" sz="1800" b="0" i="0" u="none" strike="noStrike" kern="1200" cap="none" spc="0" normalizeH="0" baseline="0" noProof="0" dirty="0">
                  <a:ln>
                    <a:noFill/>
                  </a:ln>
                  <a:solidFill>
                    <a:srgbClr val="002060"/>
                  </a:solidFill>
                  <a:effectLst/>
                  <a:uLnTx/>
                  <a:uFillTx/>
                  <a:latin typeface="Arial"/>
                  <a:ea typeface="+mn-ea"/>
                  <a:cs typeface="+mn-cs"/>
                </a:rPr>
                <a:t>«c’est un dû »</a:t>
              </a:r>
            </a:p>
          </p:txBody>
        </p:sp>
      </p:grpSp>
      <p:grpSp>
        <p:nvGrpSpPr>
          <p:cNvPr id="25" name="Groupe 24"/>
          <p:cNvGrpSpPr/>
          <p:nvPr/>
        </p:nvGrpSpPr>
        <p:grpSpPr>
          <a:xfrm>
            <a:off x="4745714" y="4378882"/>
            <a:ext cx="2245772" cy="1073651"/>
            <a:chOff x="1627946" y="1800206"/>
            <a:chExt cx="2772682" cy="1270722"/>
          </a:xfrm>
        </p:grpSpPr>
        <p:sp>
          <p:nvSpPr>
            <p:cNvPr id="26" name="Rectangle 25"/>
            <p:cNvSpPr/>
            <p:nvPr/>
          </p:nvSpPr>
          <p:spPr>
            <a:xfrm>
              <a:off x="1627946" y="1800206"/>
              <a:ext cx="2772682" cy="1270722"/>
            </a:xfrm>
            <a:prstGeom prst="rect">
              <a:avLst/>
            </a:prstGeom>
            <a:solidFill>
              <a:schemeClr val="accent2">
                <a:lumMod val="40000"/>
                <a:lumOff val="60000"/>
                <a:alpha val="90000"/>
              </a:schemeClr>
            </a:solidFill>
          </p:spPr>
          <p:style>
            <a:lnRef idx="2">
              <a:schemeClr val="accent5">
                <a:tint val="40000"/>
                <a:alpha val="90000"/>
                <a:hueOff val="1685882"/>
                <a:satOff val="8692"/>
                <a:lumOff val="369"/>
                <a:alphaOff val="0"/>
              </a:schemeClr>
            </a:lnRef>
            <a:fillRef idx="1">
              <a:scrgbClr r="0" g="0" b="0"/>
            </a:fillRef>
            <a:effectRef idx="0">
              <a:schemeClr val="accent5">
                <a:tint val="40000"/>
                <a:alpha val="90000"/>
                <a:hueOff val="1685882"/>
                <a:satOff val="8692"/>
                <a:lumOff val="369"/>
                <a:alphaOff val="0"/>
              </a:schemeClr>
            </a:effectRef>
            <a:fontRef idx="minor">
              <a:schemeClr val="dk1">
                <a:hueOff val="0"/>
                <a:satOff val="0"/>
                <a:lumOff val="0"/>
                <a:alphaOff val="0"/>
              </a:schemeClr>
            </a:fontRef>
          </p:style>
        </p:sp>
        <p:sp>
          <p:nvSpPr>
            <p:cNvPr id="27" name="ZoneTexte 26"/>
            <p:cNvSpPr txBox="1"/>
            <p:nvPr/>
          </p:nvSpPr>
          <p:spPr>
            <a:xfrm>
              <a:off x="2071575" y="1809828"/>
              <a:ext cx="2169855" cy="1261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28016" rIns="128016" bIns="128016"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srgbClr val="002060"/>
                  </a:solidFill>
                  <a:effectLst/>
                  <a:uLnTx/>
                  <a:uFillTx/>
                  <a:latin typeface="Arial"/>
                  <a:ea typeface="+mn-ea"/>
                  <a:cs typeface="+mn-cs"/>
                </a:rPr>
                <a:t>Ils sont mis devant le fait accompli</a:t>
              </a:r>
            </a:p>
          </p:txBody>
        </p:sp>
      </p:grpSp>
      <p:grpSp>
        <p:nvGrpSpPr>
          <p:cNvPr id="29" name="Groupe 28"/>
          <p:cNvGrpSpPr/>
          <p:nvPr/>
        </p:nvGrpSpPr>
        <p:grpSpPr>
          <a:xfrm>
            <a:off x="9473591" y="2613387"/>
            <a:ext cx="2041076" cy="933797"/>
            <a:chOff x="1492994" y="2984459"/>
            <a:chExt cx="2887915" cy="1276450"/>
          </a:xfrm>
        </p:grpSpPr>
        <p:sp>
          <p:nvSpPr>
            <p:cNvPr id="30" name="Rectangle 29"/>
            <p:cNvSpPr/>
            <p:nvPr/>
          </p:nvSpPr>
          <p:spPr>
            <a:xfrm>
              <a:off x="1492994" y="2990187"/>
              <a:ext cx="2752963" cy="1270722"/>
            </a:xfrm>
            <a:prstGeom prst="rect">
              <a:avLst/>
            </a:prstGeom>
            <a:solidFill>
              <a:schemeClr val="accent2">
                <a:lumMod val="20000"/>
                <a:lumOff val="80000"/>
                <a:alpha val="90000"/>
              </a:schemeClr>
            </a:solidFill>
          </p:spPr>
          <p:style>
            <a:lnRef idx="2">
              <a:schemeClr val="accent5">
                <a:tint val="40000"/>
                <a:alpha val="90000"/>
                <a:hueOff val="3371764"/>
                <a:satOff val="17383"/>
                <a:lumOff val="738"/>
                <a:alphaOff val="0"/>
              </a:schemeClr>
            </a:lnRef>
            <a:fillRef idx="1">
              <a:scrgbClr r="0" g="0" b="0"/>
            </a:fillRef>
            <a:effectRef idx="0">
              <a:schemeClr val="accent5">
                <a:tint val="40000"/>
                <a:alpha val="90000"/>
                <a:hueOff val="3371764"/>
                <a:satOff val="17383"/>
                <a:lumOff val="738"/>
                <a:alphaOff val="0"/>
              </a:schemeClr>
            </a:effectRef>
            <a:fontRef idx="minor">
              <a:schemeClr val="dk1">
                <a:hueOff val="0"/>
                <a:satOff val="0"/>
                <a:lumOff val="0"/>
                <a:alphaOff val="0"/>
              </a:schemeClr>
            </a:fontRef>
          </p:style>
        </p:sp>
        <p:sp>
          <p:nvSpPr>
            <p:cNvPr id="31" name="ZoneTexte 30"/>
            <p:cNvSpPr txBox="1"/>
            <p:nvPr/>
          </p:nvSpPr>
          <p:spPr>
            <a:xfrm>
              <a:off x="2068421" y="2984459"/>
              <a:ext cx="2312488" cy="12707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28016" rIns="128016" bIns="128016"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srgbClr val="002060"/>
                  </a:solidFill>
                  <a:effectLst/>
                  <a:uLnTx/>
                  <a:uFillTx/>
                  <a:latin typeface="Arial"/>
                  <a:ea typeface="+mn-ea"/>
                  <a:cs typeface="+mn-cs"/>
                </a:rPr>
                <a:t>Un reste à charge faible</a:t>
              </a:r>
            </a:p>
          </p:txBody>
        </p:sp>
      </p:grpSp>
      <p:grpSp>
        <p:nvGrpSpPr>
          <p:cNvPr id="32" name="Groupe 31"/>
          <p:cNvGrpSpPr/>
          <p:nvPr/>
        </p:nvGrpSpPr>
        <p:grpSpPr>
          <a:xfrm>
            <a:off x="2450528" y="4220384"/>
            <a:ext cx="2364625" cy="1428109"/>
            <a:chOff x="4177780" y="0"/>
            <a:chExt cx="2925924" cy="1744261"/>
          </a:xfrm>
        </p:grpSpPr>
        <p:sp>
          <p:nvSpPr>
            <p:cNvPr id="33" name="Ellipse 32"/>
            <p:cNvSpPr/>
            <p:nvPr/>
          </p:nvSpPr>
          <p:spPr>
            <a:xfrm>
              <a:off x="4177780" y="0"/>
              <a:ext cx="2925924" cy="1744261"/>
            </a:xfrm>
            <a:prstGeom prst="ellipse">
              <a:avLst/>
            </a:prstGeom>
            <a:solidFill>
              <a:srgbClr val="0070C0"/>
            </a:solidFill>
          </p:spPr>
          <p:style>
            <a:lnRef idx="2">
              <a:schemeClr val="lt1">
                <a:hueOff val="0"/>
                <a:satOff val="0"/>
                <a:lumOff val="0"/>
                <a:alphaOff val="0"/>
              </a:schemeClr>
            </a:lnRef>
            <a:fillRef idx="1">
              <a:scrgbClr r="0" g="0" b="0"/>
            </a:fillRef>
            <a:effectRef idx="0">
              <a:schemeClr val="accent5">
                <a:hueOff val="6216726"/>
                <a:satOff val="40490"/>
                <a:lumOff val="-5294"/>
                <a:alphaOff val="0"/>
              </a:schemeClr>
            </a:effectRef>
            <a:fontRef idx="minor">
              <a:schemeClr val="lt1"/>
            </a:fontRef>
          </p:style>
        </p:sp>
        <p:sp>
          <p:nvSpPr>
            <p:cNvPr id="34" name="Ellipse 4"/>
            <p:cNvSpPr txBox="1"/>
            <p:nvPr/>
          </p:nvSpPr>
          <p:spPr>
            <a:xfrm>
              <a:off x="4606272" y="255441"/>
              <a:ext cx="2068940" cy="12333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rial"/>
                  <a:ea typeface="+mn-ea"/>
                  <a:cs typeface="+mn-cs"/>
                </a:rPr>
                <a:t>Côté Prescripteurs</a:t>
              </a:r>
            </a:p>
          </p:txBody>
        </p:sp>
      </p:grpSp>
      <p:grpSp>
        <p:nvGrpSpPr>
          <p:cNvPr id="35" name="Groupe 34"/>
          <p:cNvGrpSpPr/>
          <p:nvPr/>
        </p:nvGrpSpPr>
        <p:grpSpPr>
          <a:xfrm>
            <a:off x="7111999" y="4378882"/>
            <a:ext cx="2166170" cy="1073651"/>
            <a:chOff x="5568137" y="1368148"/>
            <a:chExt cx="2951434" cy="1270722"/>
          </a:xfrm>
        </p:grpSpPr>
        <p:sp>
          <p:nvSpPr>
            <p:cNvPr id="36" name="Rectangle 35"/>
            <p:cNvSpPr/>
            <p:nvPr/>
          </p:nvSpPr>
          <p:spPr>
            <a:xfrm>
              <a:off x="5568137" y="1368148"/>
              <a:ext cx="2951434" cy="1270722"/>
            </a:xfrm>
            <a:prstGeom prst="rect">
              <a:avLst/>
            </a:prstGeom>
            <a:solidFill>
              <a:schemeClr val="accent5">
                <a:lumMod val="60000"/>
                <a:lumOff val="40000"/>
                <a:alpha val="90000"/>
              </a:schemeClr>
            </a:solidFill>
          </p:spPr>
          <p:style>
            <a:lnRef idx="2">
              <a:schemeClr val="accent5">
                <a:tint val="40000"/>
                <a:alpha val="90000"/>
                <a:hueOff val="5057645"/>
                <a:satOff val="26075"/>
                <a:lumOff val="1108"/>
                <a:alphaOff val="0"/>
              </a:schemeClr>
            </a:lnRef>
            <a:fillRef idx="1">
              <a:scrgbClr r="0" g="0" b="0"/>
            </a:fillRef>
            <a:effectRef idx="0">
              <a:schemeClr val="accent5">
                <a:tint val="40000"/>
                <a:alpha val="90000"/>
                <a:hueOff val="5057645"/>
                <a:satOff val="26075"/>
                <a:lumOff val="1108"/>
                <a:alphaOff val="0"/>
              </a:schemeClr>
            </a:effectRef>
            <a:fontRef idx="minor">
              <a:schemeClr val="dk1">
                <a:hueOff val="0"/>
                <a:satOff val="0"/>
                <a:lumOff val="0"/>
                <a:alphaOff val="0"/>
              </a:schemeClr>
            </a:fontRef>
          </p:style>
        </p:sp>
        <p:sp>
          <p:nvSpPr>
            <p:cNvPr id="37" name="ZoneTexte 36"/>
            <p:cNvSpPr txBox="1"/>
            <p:nvPr/>
          </p:nvSpPr>
          <p:spPr>
            <a:xfrm>
              <a:off x="6040366" y="1368148"/>
              <a:ext cx="2479205" cy="12707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28016" rIns="128016" bIns="128016"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srgbClr val="002060"/>
                  </a:solidFill>
                  <a:effectLst/>
                  <a:uLnTx/>
                  <a:uFillTx/>
                  <a:latin typeface="Arial"/>
                  <a:ea typeface="+mn-ea"/>
                  <a:cs typeface="+mn-cs"/>
                </a:rPr>
                <a:t>Considéré comme un acte administratif</a:t>
              </a:r>
            </a:p>
          </p:txBody>
        </p:sp>
      </p:grpSp>
      <p:grpSp>
        <p:nvGrpSpPr>
          <p:cNvPr id="38" name="Groupe 37"/>
          <p:cNvGrpSpPr/>
          <p:nvPr/>
        </p:nvGrpSpPr>
        <p:grpSpPr>
          <a:xfrm>
            <a:off x="9444794" y="4333726"/>
            <a:ext cx="2069873" cy="1163962"/>
            <a:chOff x="5568149" y="2664297"/>
            <a:chExt cx="2951363" cy="1270722"/>
          </a:xfrm>
        </p:grpSpPr>
        <p:sp>
          <p:nvSpPr>
            <p:cNvPr id="39" name="Rectangle 38"/>
            <p:cNvSpPr/>
            <p:nvPr/>
          </p:nvSpPr>
          <p:spPr>
            <a:xfrm>
              <a:off x="5568149" y="2664297"/>
              <a:ext cx="2951363" cy="1270722"/>
            </a:xfrm>
            <a:prstGeom prst="rect">
              <a:avLst/>
            </a:prstGeom>
            <a:solidFill>
              <a:schemeClr val="accent5">
                <a:lumMod val="20000"/>
                <a:lumOff val="80000"/>
              </a:schemeClr>
            </a:solidFill>
          </p:spPr>
          <p:style>
            <a:lnRef idx="2">
              <a:schemeClr val="accent5">
                <a:tint val="40000"/>
                <a:alpha val="90000"/>
                <a:hueOff val="6743527"/>
                <a:satOff val="34767"/>
                <a:lumOff val="1477"/>
                <a:alphaOff val="0"/>
              </a:schemeClr>
            </a:lnRef>
            <a:fillRef idx="1">
              <a:scrgbClr r="0" g="0" b="0"/>
            </a:fillRef>
            <a:effectRef idx="0">
              <a:schemeClr val="accent5">
                <a:tint val="40000"/>
                <a:alpha val="90000"/>
                <a:hueOff val="6743527"/>
                <a:satOff val="34767"/>
                <a:lumOff val="1477"/>
                <a:alphaOff val="0"/>
              </a:schemeClr>
            </a:effectRef>
            <a:fontRef idx="minor">
              <a:schemeClr val="dk1">
                <a:hueOff val="0"/>
                <a:satOff val="0"/>
                <a:lumOff val="0"/>
                <a:alphaOff val="0"/>
              </a:schemeClr>
            </a:fontRef>
          </p:style>
        </p:sp>
        <p:sp>
          <p:nvSpPr>
            <p:cNvPr id="40" name="ZoneTexte 39"/>
            <p:cNvSpPr txBox="1"/>
            <p:nvPr/>
          </p:nvSpPr>
          <p:spPr>
            <a:xfrm>
              <a:off x="6040367" y="2664297"/>
              <a:ext cx="2479145" cy="12707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28016" rIns="128016" bIns="128016"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srgbClr val="002060"/>
                  </a:solidFill>
                  <a:effectLst/>
                  <a:uLnTx/>
                  <a:uFillTx/>
                  <a:latin typeface="Arial"/>
                  <a:ea typeface="+mn-ea"/>
                  <a:cs typeface="+mn-cs"/>
                </a:rPr>
                <a:t>Les critères médicaux sont oubliés</a:t>
              </a:r>
              <a:endParaRPr kumimoji="0" lang="fr-FR" sz="1800" b="0" i="0" u="none" strike="noStrike" kern="1200" cap="none" spc="0" normalizeH="0" baseline="0" noProof="0" dirty="0">
                <a:ln>
                  <a:noFill/>
                </a:ln>
                <a:solidFill>
                  <a:srgbClr val="0C419A">
                    <a:hueOff val="0"/>
                    <a:satOff val="0"/>
                    <a:lumOff val="0"/>
                    <a:alphaOff val="0"/>
                  </a:srgbClr>
                </a:solidFill>
                <a:effectLst/>
                <a:uLnTx/>
                <a:uFillTx/>
                <a:latin typeface="Arial"/>
                <a:ea typeface="+mn-ea"/>
                <a:cs typeface="+mn-cs"/>
              </a:endParaRPr>
            </a:p>
          </p:txBody>
        </p:sp>
      </p:grpSp>
      <p:grpSp>
        <p:nvGrpSpPr>
          <p:cNvPr id="41" name="Groupe 40"/>
          <p:cNvGrpSpPr/>
          <p:nvPr/>
        </p:nvGrpSpPr>
        <p:grpSpPr>
          <a:xfrm>
            <a:off x="7180579" y="2591763"/>
            <a:ext cx="2067576" cy="969471"/>
            <a:chOff x="1744791" y="454598"/>
            <a:chExt cx="2782345" cy="1275168"/>
          </a:xfrm>
        </p:grpSpPr>
        <p:sp>
          <p:nvSpPr>
            <p:cNvPr id="42" name="Rectangle 41"/>
            <p:cNvSpPr/>
            <p:nvPr/>
          </p:nvSpPr>
          <p:spPr>
            <a:xfrm>
              <a:off x="1744791" y="459044"/>
              <a:ext cx="2769558" cy="1270722"/>
            </a:xfrm>
            <a:prstGeom prst="rect">
              <a:avLst/>
            </a:prstGeom>
            <a:solidFill>
              <a:schemeClr val="accent3">
                <a:lumMod val="60000"/>
                <a:lumOff val="40000"/>
                <a:alpha val="90000"/>
              </a:schemeClr>
            </a:solidFill>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43" name="ZoneTexte 42"/>
            <p:cNvSpPr txBox="1"/>
            <p:nvPr/>
          </p:nvSpPr>
          <p:spPr>
            <a:xfrm>
              <a:off x="1884550" y="454598"/>
              <a:ext cx="2642586" cy="12707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28016" rIns="128016" bIns="128016"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srgbClr val="0C419A">
                      <a:hueOff val="0"/>
                      <a:satOff val="0"/>
                      <a:lumOff val="0"/>
                      <a:alphaOff val="0"/>
                    </a:srgbClr>
                  </a:solidFill>
                  <a:effectLst/>
                  <a:uLnTx/>
                  <a:uFillTx/>
                  <a:latin typeface="Arial"/>
                  <a:ea typeface="+mn-ea"/>
                  <a:cs typeface="+mn-cs"/>
                </a:rPr>
                <a:t> « </a:t>
              </a:r>
              <a:r>
                <a:rPr kumimoji="0" lang="fr-FR" sz="1800" b="0" i="0" u="none" strike="noStrike" kern="1200" cap="none" spc="0" normalizeH="0" baseline="0" noProof="0" dirty="0">
                  <a:ln>
                    <a:noFill/>
                  </a:ln>
                  <a:solidFill>
                    <a:srgbClr val="002060"/>
                  </a:solidFill>
                  <a:effectLst/>
                  <a:uLnTx/>
                  <a:uFillTx/>
                  <a:latin typeface="Arial"/>
                  <a:ea typeface="+mn-ea"/>
                  <a:cs typeface="+mn-cs"/>
                </a:rPr>
                <a:t>J’y ai droit car je suis en ALD »</a:t>
              </a:r>
            </a:p>
          </p:txBody>
        </p:sp>
      </p:grpSp>
      <p:sp>
        <p:nvSpPr>
          <p:cNvPr id="2" name="ZoneTexte 1"/>
          <p:cNvSpPr txBox="1"/>
          <p:nvPr/>
        </p:nvSpPr>
        <p:spPr>
          <a:xfrm>
            <a:off x="45819" y="3749101"/>
            <a:ext cx="2395316" cy="400110"/>
          </a:xfrm>
          <a:prstGeom prst="rect">
            <a:avLst/>
          </a:prstGeom>
          <a:solidFill>
            <a:schemeClr val="accent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C419A"/>
                </a:solidFill>
                <a:effectLst/>
                <a:uLnTx/>
                <a:uFillTx/>
                <a:latin typeface="Arial"/>
                <a:ea typeface="+mn-ea"/>
                <a:cs typeface="+mn-cs"/>
              </a:rPr>
              <a:t>Les dérives</a:t>
            </a:r>
          </a:p>
        </p:txBody>
      </p:sp>
      <p:cxnSp>
        <p:nvCxnSpPr>
          <p:cNvPr id="4" name="Connecteur droit avec flèche 3"/>
          <p:cNvCxnSpPr/>
          <p:nvPr/>
        </p:nvCxnSpPr>
        <p:spPr>
          <a:xfrm flipV="1">
            <a:off x="2261904" y="3305228"/>
            <a:ext cx="605608" cy="4438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p:cNvCxnSpPr/>
          <p:nvPr/>
        </p:nvCxnSpPr>
        <p:spPr>
          <a:xfrm>
            <a:off x="2272610" y="4148053"/>
            <a:ext cx="503675" cy="326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18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left)">
                                      <p:cBhvr>
                                        <p:cTn id="31" dur="5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par>
                                <p:cTn id="42" presetID="1" presetClass="entr" presetSubtype="0"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9</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1"/>
          </a:solidFill>
        </p:spPr>
        <p:txBody>
          <a:bodyPr/>
          <a:lstStyle/>
          <a:p>
            <a:r>
              <a:rPr lang="fr-FR" altLang="fr-FR" dirty="0"/>
              <a:t>Comprendre la prise en charge des transports</a:t>
            </a:r>
            <a:endParaRPr lang="fr-FR" dirty="0"/>
          </a:p>
        </p:txBody>
      </p:sp>
      <p:sp>
        <p:nvSpPr>
          <p:cNvPr id="6" name="Espace réservé du texte 2"/>
          <p:cNvSpPr txBox="1">
            <a:spLocks/>
          </p:cNvSpPr>
          <p:nvPr/>
        </p:nvSpPr>
        <p:spPr bwMode="auto">
          <a:xfrm>
            <a:off x="451159" y="1381143"/>
            <a:ext cx="5030663" cy="1966962"/>
          </a:xfrm>
          <a:prstGeom prst="rect">
            <a:avLst/>
          </a:prstGeom>
          <a:noFill/>
          <a:ln w="19050">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ctr" anchorCtr="0" compatLnSpc="1">
            <a:prstTxWarp prst="textNoShape">
              <a:avLst/>
            </a:prstTxWarp>
            <a:noAutofit/>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buFont typeface="Wingdings" panose="05000000000000000000" pitchFamily="2" charset="2"/>
              <a:buNone/>
            </a:pPr>
            <a:r>
              <a:rPr lang="fr-FR" altLang="fr-FR" sz="2800" b="1" dirty="0">
                <a:solidFill>
                  <a:srgbClr val="008080"/>
                </a:solidFill>
              </a:rPr>
              <a:t>Conditions assurantielles</a:t>
            </a:r>
          </a:p>
        </p:txBody>
      </p:sp>
      <p:sp>
        <p:nvSpPr>
          <p:cNvPr id="7" name="Espace réservé du texte 2"/>
          <p:cNvSpPr txBox="1">
            <a:spLocks/>
          </p:cNvSpPr>
          <p:nvPr/>
        </p:nvSpPr>
        <p:spPr bwMode="auto">
          <a:xfrm>
            <a:off x="6582032" y="1381143"/>
            <a:ext cx="5000368" cy="1966962"/>
          </a:xfrm>
          <a:prstGeom prst="rect">
            <a:avLst/>
          </a:prstGeom>
          <a:noFill/>
          <a:ln w="19050">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Font typeface="Wingdings" panose="05000000000000000000" pitchFamily="2" charset="2"/>
              <a:buNone/>
            </a:pPr>
            <a:r>
              <a:rPr lang="fr-FR" altLang="fr-FR">
                <a:solidFill>
                  <a:srgbClr val="008080"/>
                </a:solidFill>
                <a:latin typeface="Calibri" panose="020F0502020204030204" pitchFamily="34" charset="0"/>
              </a:rPr>
              <a:t>    </a:t>
            </a:r>
          </a:p>
        </p:txBody>
      </p:sp>
      <p:sp>
        <p:nvSpPr>
          <p:cNvPr id="8" name="Rectangle 7"/>
          <p:cNvSpPr/>
          <p:nvPr/>
        </p:nvSpPr>
        <p:spPr>
          <a:xfrm>
            <a:off x="7405022" y="2103480"/>
            <a:ext cx="3354388" cy="522288"/>
          </a:xfrm>
          <a:prstGeom prst="rect">
            <a:avLst/>
          </a:prstGeom>
        </p:spPr>
        <p:txBody>
          <a:bodyPr wrap="none">
            <a:spAutoFit/>
          </a:bodyPr>
          <a:lstStyle/>
          <a:p>
            <a:pPr algn="ctr">
              <a:defRPr/>
            </a:pPr>
            <a:r>
              <a:rPr lang="fr-FR" sz="2800" b="1" dirty="0">
                <a:solidFill>
                  <a:srgbClr val="008080"/>
                </a:solidFill>
                <a:latin typeface="+mn-lt"/>
                <a:cs typeface="+mn-cs"/>
              </a:rPr>
              <a:t>Conditions médicales</a:t>
            </a:r>
          </a:p>
        </p:txBody>
      </p:sp>
      <p:sp>
        <p:nvSpPr>
          <p:cNvPr id="9" name="ZoneTexte 5"/>
          <p:cNvSpPr txBox="1">
            <a:spLocks noChangeArrowheads="1"/>
          </p:cNvSpPr>
          <p:nvPr/>
        </p:nvSpPr>
        <p:spPr bwMode="auto">
          <a:xfrm>
            <a:off x="451160" y="4417541"/>
            <a:ext cx="5030664" cy="677108"/>
          </a:xfrm>
          <a:prstGeom prst="rect">
            <a:avLst/>
          </a:prstGeom>
          <a:solidFill>
            <a:srgbClr val="008080"/>
          </a:solidFill>
          <a:ln w="9525">
            <a:solidFill>
              <a:srgbClr val="008080"/>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dirty="0">
                <a:solidFill>
                  <a:schemeClr val="bg1"/>
                </a:solidFill>
              </a:rPr>
              <a:t>Quels sont les parcours de soins pris en charge ?</a:t>
            </a:r>
          </a:p>
        </p:txBody>
      </p:sp>
      <p:sp>
        <p:nvSpPr>
          <p:cNvPr id="10" name="ZoneTexte 6"/>
          <p:cNvSpPr txBox="1">
            <a:spLocks noChangeArrowheads="1"/>
          </p:cNvSpPr>
          <p:nvPr/>
        </p:nvSpPr>
        <p:spPr bwMode="auto">
          <a:xfrm>
            <a:off x="6582032" y="4279937"/>
            <a:ext cx="5000368" cy="384721"/>
          </a:xfrm>
          <a:prstGeom prst="rect">
            <a:avLst/>
          </a:prstGeom>
          <a:solidFill>
            <a:srgbClr val="008080"/>
          </a:solidFill>
          <a:ln w="9525">
            <a:solidFill>
              <a:srgbClr val="008080"/>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dirty="0">
                <a:solidFill>
                  <a:schemeClr val="bg1"/>
                </a:solidFill>
              </a:rPr>
              <a:t>Quels modes de </a:t>
            </a:r>
            <a:r>
              <a:rPr lang="fr-FR" altLang="fr-FR" b="1" dirty="0" smtClean="0">
                <a:solidFill>
                  <a:schemeClr val="bg1"/>
                </a:solidFill>
              </a:rPr>
              <a:t>transports  </a:t>
            </a:r>
            <a:r>
              <a:rPr lang="fr-FR" altLang="fr-FR" b="1" dirty="0">
                <a:solidFill>
                  <a:schemeClr val="bg1"/>
                </a:solidFill>
              </a:rPr>
              <a:t>prescrire ?</a:t>
            </a:r>
          </a:p>
        </p:txBody>
      </p:sp>
      <p:sp>
        <p:nvSpPr>
          <p:cNvPr id="2" name="Flèche vers le bas 1"/>
          <p:cNvSpPr/>
          <p:nvPr/>
        </p:nvSpPr>
        <p:spPr>
          <a:xfrm>
            <a:off x="2558717" y="3536663"/>
            <a:ext cx="815546" cy="7578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16258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0146" y="70070"/>
            <a:ext cx="11545453" cy="897084"/>
          </a:xfrm>
        </p:spPr>
        <p:style>
          <a:lnRef idx="3">
            <a:schemeClr val="lt1"/>
          </a:lnRef>
          <a:fillRef idx="1">
            <a:schemeClr val="accent1"/>
          </a:fillRef>
          <a:effectRef idx="1">
            <a:schemeClr val="accent1"/>
          </a:effectRef>
          <a:fontRef idx="minor">
            <a:schemeClr val="lt1"/>
          </a:fontRef>
        </p:style>
        <p:txBody>
          <a:bodyPr>
            <a:normAutofit/>
          </a:bodyPr>
          <a:lstStyle/>
          <a:p>
            <a:r>
              <a:rPr lang="fr-FR" sz="2400" dirty="0" smtClean="0">
                <a:latin typeface="+mj-lt"/>
              </a:rPr>
              <a:t>CONDITIONS assurantielles</a:t>
            </a:r>
            <a:endParaRPr lang="fr-FR" sz="2400" dirty="0">
              <a:latin typeface="+mj-lt"/>
            </a:endParaRPr>
          </a:p>
        </p:txBody>
      </p:sp>
      <p:pic>
        <p:nvPicPr>
          <p:cNvPr id="11" name="Image 10"/>
          <p:cNvPicPr>
            <a:picLocks noChangeAspect="1"/>
          </p:cNvPicPr>
          <p:nvPr/>
        </p:nvPicPr>
        <p:blipFill>
          <a:blip r:embed="rId3"/>
          <a:stretch>
            <a:fillRect/>
          </a:stretch>
        </p:blipFill>
        <p:spPr>
          <a:xfrm>
            <a:off x="240146" y="2097644"/>
            <a:ext cx="11545453" cy="4401329"/>
          </a:xfrm>
          <a:prstGeom prst="rect">
            <a:avLst/>
          </a:prstGeom>
        </p:spPr>
      </p:pic>
      <p:sp>
        <p:nvSpPr>
          <p:cNvPr id="3" name="ZoneTexte 2"/>
          <p:cNvSpPr txBox="1"/>
          <p:nvPr/>
        </p:nvSpPr>
        <p:spPr>
          <a:xfrm>
            <a:off x="240146" y="1111612"/>
            <a:ext cx="11349384" cy="877163"/>
          </a:xfrm>
          <a:prstGeom prst="rect">
            <a:avLst/>
          </a:prstGeom>
          <a:noFill/>
        </p:spPr>
        <p:txBody>
          <a:bodyPr wrap="square" rtlCol="0">
            <a:spAutoFit/>
          </a:bodyPr>
          <a:lstStyle/>
          <a:p>
            <a:r>
              <a:rPr lang="fr-FR" dirty="0" smtClean="0">
                <a:solidFill>
                  <a:srgbClr val="7030A0"/>
                </a:solidFill>
              </a:rPr>
              <a:t>/!\ les transports ne sont pris en charge que pour se rendre à un </a:t>
            </a:r>
            <a:r>
              <a:rPr lang="fr-FR" b="1" u="sng" dirty="0" smtClean="0">
                <a:solidFill>
                  <a:srgbClr val="7030A0"/>
                </a:solidFill>
              </a:rPr>
              <a:t>lieu de soins </a:t>
            </a:r>
            <a:r>
              <a:rPr lang="fr-FR" dirty="0" smtClean="0">
                <a:solidFill>
                  <a:srgbClr val="7030A0"/>
                </a:solidFill>
              </a:rPr>
              <a:t>ou pour des explorations</a:t>
            </a:r>
          </a:p>
          <a:p>
            <a:endParaRPr lang="fr-FR" sz="1600" dirty="0" smtClean="0">
              <a:solidFill>
                <a:srgbClr val="7030A0"/>
              </a:solidFill>
            </a:endParaRPr>
          </a:p>
          <a:p>
            <a:r>
              <a:rPr lang="fr-FR" sz="1600" dirty="0" smtClean="0">
                <a:solidFill>
                  <a:srgbClr val="7030A0"/>
                </a:solidFill>
              </a:rPr>
              <a:t>Sont exclus les transports pour se rendre à des ateliers d’ETP ou vers un lieu d’hébergement non médicalisé</a:t>
            </a:r>
            <a:endParaRPr lang="fr-FR" sz="1600" dirty="0">
              <a:solidFill>
                <a:srgbClr val="7030A0"/>
              </a:solidFill>
            </a:endParaRPr>
          </a:p>
        </p:txBody>
      </p:sp>
    </p:spTree>
    <p:extLst>
      <p:ext uri="{BB962C8B-B14F-4D97-AF65-F5344CB8AC3E}">
        <p14:creationId xmlns:p14="http://schemas.microsoft.com/office/powerpoint/2010/main" val="2740633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11</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1"/>
          </a:solidFill>
        </p:spPr>
        <p:txBody>
          <a:bodyPr/>
          <a:lstStyle/>
          <a:p>
            <a:r>
              <a:rPr lang="fr-FR" altLang="fr-FR" sz="2400" dirty="0" smtClean="0"/>
              <a:t>Conditions </a:t>
            </a:r>
            <a:r>
              <a:rPr lang="fr-FR" altLang="fr-FR" sz="2400" dirty="0"/>
              <a:t>assurantielles</a:t>
            </a:r>
            <a:endParaRPr lang="fr-FR" dirty="0"/>
          </a:p>
        </p:txBody>
      </p:sp>
      <p:sp>
        <p:nvSpPr>
          <p:cNvPr id="6" name="Espace réservé du texte 2"/>
          <p:cNvSpPr>
            <a:spLocks noGrp="1"/>
          </p:cNvSpPr>
          <p:nvPr>
            <p:ph type="body" sz="quarter" idx="13"/>
          </p:nvPr>
        </p:nvSpPr>
        <p:spPr>
          <a:xfrm>
            <a:off x="451159" y="1142786"/>
            <a:ext cx="11196000" cy="5208587"/>
          </a:xfrm>
        </p:spPr>
        <p:txBody>
          <a:bodyPr/>
          <a:lstStyle/>
          <a:p>
            <a:pPr>
              <a:spcAft>
                <a:spcPts val="600"/>
              </a:spcAft>
              <a:defRPr/>
            </a:pPr>
            <a:r>
              <a:rPr lang="fr-FR" sz="1600" b="1" dirty="0" smtClean="0"/>
              <a:t>Certains parcours</a:t>
            </a:r>
            <a:r>
              <a:rPr lang="fr-FR" sz="1600" dirty="0" smtClean="0"/>
              <a:t> </a:t>
            </a:r>
            <a:r>
              <a:rPr lang="fr-FR" sz="1600" dirty="0"/>
              <a:t>nécessitent </a:t>
            </a:r>
            <a:r>
              <a:rPr lang="fr-FR" sz="1600" dirty="0" smtClean="0"/>
              <a:t>des déplacements éloignés </a:t>
            </a:r>
            <a:r>
              <a:rPr lang="fr-FR" sz="1600" dirty="0"/>
              <a:t>ou fréquents en lien directe avec une </a:t>
            </a:r>
            <a:r>
              <a:rPr lang="fr-FR" sz="1600" dirty="0" smtClean="0"/>
              <a:t>pathologie qui sont soumis à l’ avis du </a:t>
            </a:r>
            <a:r>
              <a:rPr lang="fr-FR" sz="1600" dirty="0"/>
              <a:t>contrôle médical des caisses</a:t>
            </a:r>
            <a:r>
              <a:rPr lang="fr-FR" sz="1600" dirty="0" smtClean="0"/>
              <a:t>. </a:t>
            </a:r>
          </a:p>
          <a:p>
            <a:pPr>
              <a:spcAft>
                <a:spcPts val="600"/>
              </a:spcAft>
              <a:defRPr/>
            </a:pPr>
            <a:r>
              <a:rPr lang="fr-FR" sz="1600" dirty="0" smtClean="0"/>
              <a:t>Il s’agit de la </a:t>
            </a:r>
            <a:r>
              <a:rPr lang="fr-FR" sz="1600" b="1" dirty="0" smtClean="0"/>
              <a:t>demande d'accord préalable</a:t>
            </a:r>
            <a:r>
              <a:rPr lang="fr-FR" sz="1600" dirty="0" smtClean="0"/>
              <a:t> que le patient doit envoyer </a:t>
            </a:r>
            <a:r>
              <a:rPr lang="fr-FR" sz="1600" dirty="0"/>
              <a:t>au service médical de sa </a:t>
            </a:r>
            <a:r>
              <a:rPr lang="fr-FR" sz="1600" dirty="0" smtClean="0"/>
              <a:t>CPAM</a:t>
            </a:r>
            <a:r>
              <a:rPr lang="fr-FR" sz="1600" dirty="0"/>
              <a:t> </a:t>
            </a:r>
            <a:r>
              <a:rPr lang="fr-FR" sz="1600" dirty="0" smtClean="0"/>
              <a:t>minimum 15 jours avec la date du transport.</a:t>
            </a:r>
          </a:p>
          <a:p>
            <a:pPr>
              <a:spcAft>
                <a:spcPts val="600"/>
              </a:spcAft>
              <a:defRPr/>
            </a:pPr>
            <a:endParaRPr lang="fr-FR" sz="1600" dirty="0" smtClean="0"/>
          </a:p>
          <a:p>
            <a:pPr marL="285750" indent="-285750">
              <a:spcAft>
                <a:spcPts val="600"/>
              </a:spcAft>
              <a:buFont typeface="Wingdings" panose="05000000000000000000" pitchFamily="2" charset="2"/>
              <a:buChar char="q"/>
              <a:defRPr/>
            </a:pPr>
            <a:r>
              <a:rPr lang="fr-FR" sz="1600" b="1" dirty="0" smtClean="0"/>
              <a:t>Longue </a:t>
            </a:r>
            <a:r>
              <a:rPr lang="fr-FR" sz="1600" b="1" dirty="0"/>
              <a:t>distance</a:t>
            </a:r>
            <a:r>
              <a:rPr lang="fr-FR" sz="1600" dirty="0"/>
              <a:t>, soit plus de 150 km aller</a:t>
            </a:r>
          </a:p>
          <a:p>
            <a:pPr marL="285750" indent="-285750">
              <a:spcAft>
                <a:spcPts val="600"/>
              </a:spcAft>
              <a:buFont typeface="Wingdings" panose="05000000000000000000" pitchFamily="2" charset="2"/>
              <a:buChar char="q"/>
              <a:defRPr/>
            </a:pPr>
            <a:r>
              <a:rPr lang="fr-FR" sz="1600" b="1" dirty="0" smtClean="0"/>
              <a:t>Série hors ALD</a:t>
            </a:r>
            <a:r>
              <a:rPr lang="fr-FR" sz="1600" dirty="0" smtClean="0"/>
              <a:t>, </a:t>
            </a:r>
            <a:r>
              <a:rPr lang="fr-FR" sz="1600" dirty="0"/>
              <a:t>lorsque le patient doit effectuer au moins 4 fois un trajet de plus de 50 km aller, sur une période de 2 mois, pour un même traitement</a:t>
            </a:r>
          </a:p>
          <a:p>
            <a:pPr marL="285750" indent="-285750">
              <a:spcAft>
                <a:spcPts val="600"/>
              </a:spcAft>
              <a:buFont typeface="Wingdings" panose="05000000000000000000" pitchFamily="2" charset="2"/>
              <a:buChar char="q"/>
              <a:defRPr/>
            </a:pPr>
            <a:r>
              <a:rPr lang="fr-FR" sz="1600" b="1" dirty="0"/>
              <a:t>Enfants et adolescents</a:t>
            </a:r>
            <a:r>
              <a:rPr lang="fr-FR" sz="1600" dirty="0"/>
              <a:t> accueillis dans les centres d'action médico-sociale précoce (CAMSP) et les centres médico-psycho-pédagogiques (CMPP)</a:t>
            </a:r>
          </a:p>
          <a:p>
            <a:pPr marL="285750" indent="-285750">
              <a:spcAft>
                <a:spcPts val="600"/>
              </a:spcAft>
              <a:buFont typeface="Wingdings" panose="05000000000000000000" pitchFamily="2" charset="2"/>
              <a:buChar char="q"/>
              <a:defRPr/>
            </a:pPr>
            <a:r>
              <a:rPr lang="fr-FR" sz="1600" b="1" dirty="0"/>
              <a:t>Avion</a:t>
            </a:r>
            <a:r>
              <a:rPr lang="fr-FR" sz="1600" dirty="0"/>
              <a:t> ou </a:t>
            </a:r>
            <a:r>
              <a:rPr lang="fr-FR" sz="1600" b="1" dirty="0"/>
              <a:t>bateau</a:t>
            </a:r>
            <a:r>
              <a:rPr lang="fr-FR" sz="1600" dirty="0"/>
              <a:t> de ligne </a:t>
            </a:r>
            <a:r>
              <a:rPr lang="fr-FR" sz="1600" dirty="0" smtClean="0"/>
              <a:t>régulière</a:t>
            </a:r>
          </a:p>
          <a:p>
            <a:pPr marL="285750" indent="-285750">
              <a:spcAft>
                <a:spcPts val="600"/>
              </a:spcAft>
              <a:buFont typeface="Wingdings" panose="05000000000000000000" pitchFamily="2" charset="2"/>
              <a:buChar char="q"/>
              <a:defRPr/>
            </a:pPr>
            <a:r>
              <a:rPr lang="fr-FR" sz="1600" dirty="0"/>
              <a:t>transport des </a:t>
            </a:r>
            <a:r>
              <a:rPr lang="fr-FR" sz="1600" b="1" dirty="0"/>
              <a:t>femmes enceintes </a:t>
            </a:r>
            <a:r>
              <a:rPr lang="fr-FR" sz="1600" dirty="0"/>
              <a:t>bénéficiant du dispositif «Engagement maternité» résidant à plus de quarante-cinq minutes de la maternité la plus proche.</a:t>
            </a:r>
            <a:endParaRPr lang="fr-FR" sz="1600" dirty="0" smtClean="0"/>
          </a:p>
          <a:p>
            <a:pPr marL="0" indent="0">
              <a:spcAft>
                <a:spcPts val="600"/>
              </a:spcAft>
              <a:buFont typeface="Wingdings" panose="05000000000000000000" pitchFamily="2" charset="2"/>
              <a:buNone/>
              <a:defRPr/>
            </a:pPr>
            <a:endParaRPr lang="fr-FR" sz="1800" b="1" dirty="0" smtClean="0"/>
          </a:p>
          <a:p>
            <a:pPr marL="0" indent="0">
              <a:spcAft>
                <a:spcPts val="600"/>
              </a:spcAft>
              <a:buFont typeface="Wingdings" panose="05000000000000000000" pitchFamily="2" charset="2"/>
              <a:buNone/>
              <a:defRPr/>
            </a:pPr>
            <a:r>
              <a:rPr lang="fr-FR" sz="1800" b="1" dirty="0" smtClean="0"/>
              <a:t>Objectif</a:t>
            </a:r>
            <a:r>
              <a:rPr lang="fr-FR" sz="1600" dirty="0" smtClean="0"/>
              <a:t> : permet de contrôler le respect du lieu de soin le plus proche et le mode de transport.</a:t>
            </a:r>
            <a:endParaRPr lang="fr-FR" sz="1600" dirty="0"/>
          </a:p>
        </p:txBody>
      </p:sp>
    </p:spTree>
    <p:extLst>
      <p:ext uri="{BB962C8B-B14F-4D97-AF65-F5344CB8AC3E}">
        <p14:creationId xmlns:p14="http://schemas.microsoft.com/office/powerpoint/2010/main" val="3671599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12</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1"/>
          </a:solidFill>
        </p:spPr>
        <p:txBody>
          <a:bodyPr/>
          <a:lstStyle/>
          <a:p>
            <a:r>
              <a:rPr lang="fr-FR" altLang="fr-FR" sz="2400" dirty="0"/>
              <a:t>Conditions assurantielles</a:t>
            </a:r>
            <a:endParaRPr lang="fr-FR" dirty="0"/>
          </a:p>
        </p:txBody>
      </p:sp>
      <p:sp>
        <p:nvSpPr>
          <p:cNvPr id="6" name="Espace réservé du texte 2"/>
          <p:cNvSpPr>
            <a:spLocks noGrp="1"/>
          </p:cNvSpPr>
          <p:nvPr>
            <p:ph type="body" sz="quarter" idx="13"/>
          </p:nvPr>
        </p:nvSpPr>
        <p:spPr>
          <a:xfrm>
            <a:off x="451159" y="1142786"/>
            <a:ext cx="11196000" cy="5208587"/>
          </a:xfrm>
        </p:spPr>
        <p:txBody>
          <a:bodyPr/>
          <a:lstStyle/>
          <a:p>
            <a:pPr>
              <a:spcAft>
                <a:spcPts val="600"/>
              </a:spcAft>
              <a:defRPr/>
            </a:pPr>
            <a:r>
              <a:rPr lang="fr-FR" sz="1600" dirty="0" smtClean="0">
                <a:solidFill>
                  <a:srgbClr val="1350A9"/>
                </a:solidFill>
              </a:rPr>
              <a:t>Taux de prise en charge des transports : 55 %</a:t>
            </a:r>
          </a:p>
          <a:p>
            <a:pPr>
              <a:spcAft>
                <a:spcPts val="600"/>
              </a:spcAft>
              <a:defRPr/>
            </a:pPr>
            <a:r>
              <a:rPr lang="fr-FR" sz="1600" dirty="0" smtClean="0"/>
              <a:t>Théoriquement un ticket modérateur est appliqué </a:t>
            </a:r>
            <a:r>
              <a:rPr lang="fr-FR" sz="1600" dirty="0"/>
              <a:t>aux frais </a:t>
            </a:r>
            <a:r>
              <a:rPr lang="fr-FR" sz="1600" dirty="0" smtClean="0"/>
              <a:t>de transport, toutefois, il </a:t>
            </a:r>
            <a:r>
              <a:rPr lang="fr-FR" sz="1600" dirty="0"/>
              <a:t>existe </a:t>
            </a:r>
            <a:r>
              <a:rPr lang="fr-FR" sz="1600" dirty="0" smtClean="0"/>
              <a:t>aujourd’hui </a:t>
            </a:r>
            <a:r>
              <a:rPr lang="fr-FR" sz="1600" b="1" dirty="0" smtClean="0"/>
              <a:t>des cas d’exonération dont : </a:t>
            </a:r>
          </a:p>
          <a:p>
            <a:pPr>
              <a:spcAft>
                <a:spcPts val="600"/>
              </a:spcAft>
              <a:defRPr/>
            </a:pPr>
            <a:endParaRPr lang="fr-FR" sz="800" b="1" dirty="0" smtClean="0"/>
          </a:p>
          <a:p>
            <a:pPr marL="285750" indent="-285750">
              <a:spcAft>
                <a:spcPts val="600"/>
              </a:spcAft>
              <a:buFont typeface="Wingdings" panose="05000000000000000000" pitchFamily="2" charset="2"/>
              <a:buChar char="Ø"/>
              <a:defRPr/>
            </a:pPr>
            <a:r>
              <a:rPr lang="fr-FR" sz="1400" b="1" dirty="0" smtClean="0"/>
              <a:t>les </a:t>
            </a:r>
            <a:r>
              <a:rPr lang="fr-FR" sz="1400" b="1" dirty="0"/>
              <a:t>transports liés aux traitements ou examens pour les </a:t>
            </a:r>
            <a:r>
              <a:rPr lang="fr-FR" sz="1400" b="1" dirty="0" smtClean="0"/>
              <a:t>ALD </a:t>
            </a:r>
          </a:p>
          <a:p>
            <a:pPr marL="285750" indent="-285750">
              <a:spcAft>
                <a:spcPts val="600"/>
              </a:spcAft>
              <a:buFont typeface="Wingdings" panose="05000000000000000000" pitchFamily="2" charset="2"/>
              <a:buChar char="Ø"/>
              <a:defRPr/>
            </a:pPr>
            <a:r>
              <a:rPr lang="fr-FR" sz="1400" b="1" dirty="0" smtClean="0"/>
              <a:t>les </a:t>
            </a:r>
            <a:r>
              <a:rPr lang="fr-FR" sz="1400" b="1" dirty="0"/>
              <a:t>transports liés aux traitements ou examens en rapport avec un </a:t>
            </a:r>
            <a:r>
              <a:rPr lang="fr-FR" sz="1400" b="1" dirty="0" smtClean="0"/>
              <a:t>accident du </a:t>
            </a:r>
            <a:r>
              <a:rPr lang="fr-FR" sz="1400" b="1" dirty="0"/>
              <a:t>travail ou une maladie professionnelle ;</a:t>
            </a:r>
          </a:p>
          <a:p>
            <a:pPr marL="285750" indent="-285750">
              <a:spcAft>
                <a:spcPts val="600"/>
              </a:spcAft>
              <a:buFont typeface="Wingdings" panose="05000000000000000000" pitchFamily="2" charset="2"/>
              <a:buChar char="Ø"/>
              <a:defRPr/>
            </a:pPr>
            <a:r>
              <a:rPr lang="fr-FR" sz="1400" b="1" dirty="0" smtClean="0"/>
              <a:t>les </a:t>
            </a:r>
            <a:r>
              <a:rPr lang="fr-FR" sz="1400" b="1" dirty="0"/>
              <a:t>transports des femmes enceintes à partir du sixième mois de </a:t>
            </a:r>
            <a:r>
              <a:rPr lang="fr-FR" sz="1400" b="1" dirty="0" smtClean="0"/>
              <a:t>grossesse et </a:t>
            </a:r>
            <a:r>
              <a:rPr lang="fr-FR" sz="1400" b="1" dirty="0"/>
              <a:t>jusqu’à douze jours après la date d’accouchement ;</a:t>
            </a:r>
          </a:p>
          <a:p>
            <a:pPr marL="285750" indent="-285750">
              <a:spcAft>
                <a:spcPts val="600"/>
              </a:spcAft>
              <a:buFont typeface="Wingdings" panose="05000000000000000000" pitchFamily="2" charset="2"/>
              <a:buChar char="Ø"/>
              <a:defRPr/>
            </a:pPr>
            <a:r>
              <a:rPr lang="fr-FR" sz="1400" b="1" dirty="0" smtClean="0"/>
              <a:t>les </a:t>
            </a:r>
            <a:r>
              <a:rPr lang="fr-FR" sz="1400" b="1" dirty="0"/>
              <a:t>transports liés à l’hospitalisation d’un nouveau-né de moins de </a:t>
            </a:r>
            <a:r>
              <a:rPr lang="fr-FR" sz="1400" b="1" dirty="0" smtClean="0"/>
              <a:t>trente jours </a:t>
            </a:r>
            <a:r>
              <a:rPr lang="fr-FR" sz="1400" b="1" dirty="0"/>
              <a:t>;</a:t>
            </a:r>
          </a:p>
          <a:p>
            <a:pPr marL="285750" indent="-285750">
              <a:spcAft>
                <a:spcPts val="600"/>
              </a:spcAft>
              <a:buFont typeface="Wingdings" panose="05000000000000000000" pitchFamily="2" charset="2"/>
              <a:buChar char="Ø"/>
              <a:defRPr/>
            </a:pPr>
            <a:r>
              <a:rPr lang="fr-FR" sz="1400" b="1" dirty="0" smtClean="0"/>
              <a:t>les </a:t>
            </a:r>
            <a:r>
              <a:rPr lang="fr-FR" sz="1400" b="1" dirty="0"/>
              <a:t>transports d’urgence en cas d’hospitalisation au cours de laquelle </a:t>
            </a:r>
            <a:r>
              <a:rPr lang="fr-FR" sz="1400" b="1" dirty="0" smtClean="0"/>
              <a:t>est effectué </a:t>
            </a:r>
            <a:r>
              <a:rPr lang="fr-FR" sz="1400" b="1" dirty="0"/>
              <a:t>un acte coûteux ;</a:t>
            </a:r>
          </a:p>
          <a:p>
            <a:pPr marL="285750" indent="-285750">
              <a:spcAft>
                <a:spcPts val="600"/>
              </a:spcAft>
              <a:buFont typeface="Wingdings" panose="05000000000000000000" pitchFamily="2" charset="2"/>
              <a:buChar char="Ø"/>
              <a:defRPr/>
            </a:pPr>
            <a:r>
              <a:rPr lang="fr-FR" sz="1400" b="1" dirty="0" smtClean="0"/>
              <a:t>les </a:t>
            </a:r>
            <a:r>
              <a:rPr lang="fr-FR" sz="1400" b="1" dirty="0"/>
              <a:t>transports en vue de recevoir des soins ou subir des examens en </a:t>
            </a:r>
            <a:r>
              <a:rPr lang="fr-FR" sz="1400" b="1" dirty="0" smtClean="0"/>
              <a:t>rapport avec </a:t>
            </a:r>
            <a:r>
              <a:rPr lang="fr-FR" sz="1400" b="1" dirty="0"/>
              <a:t>un acte de terrorisme ;</a:t>
            </a:r>
          </a:p>
          <a:p>
            <a:pPr marL="285750" indent="-285750">
              <a:spcAft>
                <a:spcPts val="600"/>
              </a:spcAft>
              <a:buFont typeface="Wingdings" panose="05000000000000000000" pitchFamily="2" charset="2"/>
              <a:buChar char="Ø"/>
              <a:defRPr/>
            </a:pPr>
            <a:r>
              <a:rPr lang="fr-FR" sz="1400" b="1" dirty="0" smtClean="0"/>
              <a:t>les </a:t>
            </a:r>
            <a:r>
              <a:rPr lang="fr-FR" sz="1400" b="1" dirty="0"/>
              <a:t>transports des personnes titulaires d’une pension d’invalidité, </a:t>
            </a:r>
            <a:r>
              <a:rPr lang="fr-FR" sz="1400" b="1" dirty="0" smtClean="0"/>
              <a:t>d’une pension </a:t>
            </a:r>
            <a:r>
              <a:rPr lang="fr-FR" sz="1400" b="1" dirty="0"/>
              <a:t>militaire, d’une pension vieillesse substituée à une pension d’invalidité,</a:t>
            </a:r>
          </a:p>
          <a:p>
            <a:pPr marL="285750" indent="-285750">
              <a:spcAft>
                <a:spcPts val="600"/>
              </a:spcAft>
              <a:buFont typeface="Wingdings" panose="05000000000000000000" pitchFamily="2" charset="2"/>
              <a:buChar char="Ø"/>
              <a:defRPr/>
            </a:pPr>
            <a:r>
              <a:rPr lang="fr-FR" sz="1400" b="1" dirty="0"/>
              <a:t>d’une pension de veuf ou de veuve invalide, d’une rente pour un accident du </a:t>
            </a:r>
            <a:r>
              <a:rPr lang="fr-FR" sz="1400" b="1" dirty="0" smtClean="0"/>
              <a:t>travail ou </a:t>
            </a:r>
            <a:r>
              <a:rPr lang="fr-FR" sz="1400" b="1" dirty="0"/>
              <a:t>une maladie professionnelle avec un taux d’incapacité supérieur à 66,66 % ;</a:t>
            </a:r>
          </a:p>
          <a:p>
            <a:pPr marL="285750" indent="-285750">
              <a:spcAft>
                <a:spcPts val="600"/>
              </a:spcAft>
              <a:buFont typeface="Wingdings" panose="05000000000000000000" pitchFamily="2" charset="2"/>
              <a:buChar char="Ø"/>
              <a:defRPr/>
            </a:pPr>
            <a:r>
              <a:rPr lang="fr-FR" sz="1400" b="1" dirty="0" smtClean="0"/>
              <a:t>les </a:t>
            </a:r>
            <a:r>
              <a:rPr lang="fr-FR" sz="1400" b="1" dirty="0"/>
              <a:t>transports des personnes bénéficiaires de la complémentaire </a:t>
            </a:r>
            <a:r>
              <a:rPr lang="fr-FR" sz="1400" b="1" dirty="0" smtClean="0"/>
              <a:t>santé solidaire </a:t>
            </a:r>
            <a:r>
              <a:rPr lang="fr-FR" sz="1400" b="1" dirty="0"/>
              <a:t>ou de l’aide médicale de l’État et des soins urgents </a:t>
            </a:r>
            <a:r>
              <a:rPr lang="fr-FR" sz="1800" b="1" dirty="0"/>
              <a:t>;</a:t>
            </a:r>
          </a:p>
        </p:txBody>
      </p:sp>
    </p:spTree>
    <p:extLst>
      <p:ext uri="{BB962C8B-B14F-4D97-AF65-F5344CB8AC3E}">
        <p14:creationId xmlns:p14="http://schemas.microsoft.com/office/powerpoint/2010/main" val="8738926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13</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1"/>
          </a:solidFill>
        </p:spPr>
        <p:txBody>
          <a:bodyPr/>
          <a:lstStyle/>
          <a:p>
            <a:r>
              <a:rPr lang="fr-FR" altLang="fr-FR" sz="2400" dirty="0"/>
              <a:t>Conditions assurantielles</a:t>
            </a:r>
            <a:endParaRPr lang="fr-FR" dirty="0"/>
          </a:p>
        </p:txBody>
      </p:sp>
      <p:sp>
        <p:nvSpPr>
          <p:cNvPr id="6" name="Espace réservé du texte 2"/>
          <p:cNvSpPr>
            <a:spLocks noGrp="1"/>
          </p:cNvSpPr>
          <p:nvPr>
            <p:ph type="body" sz="quarter" idx="13"/>
          </p:nvPr>
        </p:nvSpPr>
        <p:spPr>
          <a:xfrm>
            <a:off x="518984" y="1142786"/>
            <a:ext cx="11128176" cy="5525869"/>
          </a:xfrm>
          <a:solidFill>
            <a:schemeClr val="bg1"/>
          </a:solidFill>
        </p:spPr>
        <p:txBody>
          <a:bodyPr/>
          <a:lstStyle/>
          <a:p>
            <a:pPr>
              <a:spcAft>
                <a:spcPts val="600"/>
              </a:spcAft>
              <a:defRPr/>
            </a:pPr>
            <a:r>
              <a:rPr lang="fr-FR" sz="1600" dirty="0" smtClean="0"/>
              <a:t>Les transports sont soumis à une </a:t>
            </a:r>
            <a:r>
              <a:rPr lang="fr-FR" sz="1600" b="1" dirty="0"/>
              <a:t>franchise médicale de </a:t>
            </a:r>
            <a:r>
              <a:rPr lang="fr-FR" sz="1600" b="1" dirty="0" smtClean="0"/>
              <a:t>4 </a:t>
            </a:r>
            <a:r>
              <a:rPr lang="fr-FR" sz="1600" b="1" dirty="0"/>
              <a:t>euros par </a:t>
            </a:r>
            <a:r>
              <a:rPr lang="fr-FR" sz="1600" b="1" dirty="0" smtClean="0"/>
              <a:t>trajet</a:t>
            </a:r>
            <a:r>
              <a:rPr lang="fr-FR" sz="1600" dirty="0" smtClean="0"/>
              <a:t>, toutefois, il existent </a:t>
            </a:r>
            <a:r>
              <a:rPr lang="fr-FR" sz="1600" b="1" dirty="0" smtClean="0"/>
              <a:t>5 </a:t>
            </a:r>
            <a:r>
              <a:rPr lang="fr-FR" sz="1600" b="1" dirty="0"/>
              <a:t>cas d’exonération </a:t>
            </a:r>
            <a:r>
              <a:rPr lang="fr-FR" sz="1600" dirty="0" smtClean="0"/>
              <a:t>prévus par le </a:t>
            </a:r>
            <a:r>
              <a:rPr lang="fr-FR" sz="1600" dirty="0"/>
              <a:t>code de la sécurité </a:t>
            </a:r>
            <a:r>
              <a:rPr lang="fr-FR" sz="1600" dirty="0" smtClean="0"/>
              <a:t>sociale, </a:t>
            </a:r>
            <a:r>
              <a:rPr lang="fr-FR" sz="1600" dirty="0"/>
              <a:t>le code de l’action sociale et des familles </a:t>
            </a:r>
            <a:r>
              <a:rPr lang="fr-FR" sz="1600" dirty="0" smtClean="0"/>
              <a:t>et le code </a:t>
            </a:r>
            <a:r>
              <a:rPr lang="fr-FR" sz="1600" dirty="0"/>
              <a:t>des pensions militaires et d’invalidité et des victimes de guerre </a:t>
            </a:r>
            <a:r>
              <a:rPr lang="fr-FR" sz="1600" dirty="0" smtClean="0"/>
              <a:t>: </a:t>
            </a:r>
          </a:p>
          <a:p>
            <a:pPr>
              <a:spcAft>
                <a:spcPts val="600"/>
              </a:spcAft>
              <a:defRPr/>
            </a:pPr>
            <a:endParaRPr lang="fr-FR" sz="1600" dirty="0" smtClean="0"/>
          </a:p>
          <a:p>
            <a:pPr marL="285750" indent="-285750">
              <a:spcAft>
                <a:spcPts val="600"/>
              </a:spcAft>
              <a:buFont typeface="Wingdings" panose="05000000000000000000" pitchFamily="2" charset="2"/>
              <a:buChar char="Ø"/>
              <a:defRPr/>
            </a:pPr>
            <a:r>
              <a:rPr lang="fr-FR" sz="1600" dirty="0" smtClean="0"/>
              <a:t>Les </a:t>
            </a:r>
            <a:r>
              <a:rPr lang="fr-FR" sz="1600" dirty="0"/>
              <a:t>transports en </a:t>
            </a:r>
            <a:r>
              <a:rPr lang="fr-FR" sz="1600" b="1" dirty="0"/>
              <a:t>véhicule personnel ou transport en commun</a:t>
            </a:r>
          </a:p>
          <a:p>
            <a:pPr marL="285750" indent="-285750">
              <a:spcAft>
                <a:spcPts val="600"/>
              </a:spcAft>
              <a:buFont typeface="Wingdings" panose="05000000000000000000" pitchFamily="2" charset="2"/>
              <a:buChar char="Ø"/>
              <a:defRPr/>
            </a:pPr>
            <a:r>
              <a:rPr lang="fr-FR" sz="1600" dirty="0"/>
              <a:t>L</a:t>
            </a:r>
            <a:r>
              <a:rPr lang="fr-FR" sz="1600" dirty="0" smtClean="0"/>
              <a:t>es </a:t>
            </a:r>
            <a:r>
              <a:rPr lang="fr-FR" sz="1600" dirty="0"/>
              <a:t>transports des ayants droit mineurs des assurés sociaux </a:t>
            </a:r>
            <a:r>
              <a:rPr lang="fr-FR" sz="1600" dirty="0" smtClean="0"/>
              <a:t>CAMSP CMPP ; </a:t>
            </a:r>
          </a:p>
          <a:p>
            <a:pPr marL="285750" indent="-285750">
              <a:spcAft>
                <a:spcPts val="600"/>
              </a:spcAft>
              <a:buFont typeface="Wingdings" panose="05000000000000000000" pitchFamily="2" charset="2"/>
              <a:buChar char="Ø"/>
              <a:defRPr/>
            </a:pPr>
            <a:r>
              <a:rPr lang="fr-FR" sz="1600" dirty="0"/>
              <a:t>L</a:t>
            </a:r>
            <a:r>
              <a:rPr lang="fr-FR" sz="1600" dirty="0" smtClean="0"/>
              <a:t>es </a:t>
            </a:r>
            <a:r>
              <a:rPr lang="fr-FR" sz="1600" dirty="0"/>
              <a:t>transports des bénéficiaires de la complémentaire santé solidaire ou </a:t>
            </a:r>
            <a:r>
              <a:rPr lang="fr-FR" sz="1600" dirty="0" smtClean="0"/>
              <a:t>de l’aide </a:t>
            </a:r>
            <a:r>
              <a:rPr lang="fr-FR" sz="1600" dirty="0"/>
              <a:t>médicale de l’État et des soins urgents </a:t>
            </a:r>
            <a:r>
              <a:rPr lang="fr-FR" sz="1600" dirty="0" smtClean="0"/>
              <a:t>;</a:t>
            </a:r>
          </a:p>
          <a:p>
            <a:pPr marL="285750" indent="-285750">
              <a:spcAft>
                <a:spcPts val="600"/>
              </a:spcAft>
              <a:buFont typeface="Wingdings" panose="05000000000000000000" pitchFamily="2" charset="2"/>
              <a:buChar char="Ø"/>
              <a:defRPr/>
            </a:pPr>
            <a:r>
              <a:rPr lang="fr-FR" sz="1600" dirty="0"/>
              <a:t>L</a:t>
            </a:r>
            <a:r>
              <a:rPr lang="fr-FR" sz="1600" dirty="0" smtClean="0"/>
              <a:t>es </a:t>
            </a:r>
            <a:r>
              <a:rPr lang="fr-FR" sz="1600" dirty="0"/>
              <a:t>transports des personnes titulaires d’une pension d’invalidité, </a:t>
            </a:r>
            <a:r>
              <a:rPr lang="fr-FR" sz="1600" dirty="0" smtClean="0"/>
              <a:t>d’une pension </a:t>
            </a:r>
            <a:r>
              <a:rPr lang="fr-FR" sz="1600" dirty="0"/>
              <a:t>militaire, d’une pension vieillesse substituée à une pension </a:t>
            </a:r>
            <a:r>
              <a:rPr lang="fr-FR" sz="1600" dirty="0" smtClean="0"/>
              <a:t>d’invalidité, d’une </a:t>
            </a:r>
            <a:r>
              <a:rPr lang="fr-FR" sz="1600" dirty="0"/>
              <a:t>pension de veuf ou de veuve invalide, d’une rente pour un accident du </a:t>
            </a:r>
            <a:r>
              <a:rPr lang="fr-FR" sz="1600" dirty="0" smtClean="0"/>
              <a:t>travail ou </a:t>
            </a:r>
            <a:r>
              <a:rPr lang="fr-FR" sz="1600" dirty="0"/>
              <a:t>une maladie professionnelle avec un taux d’incapacité supérieur à 66,66 % </a:t>
            </a:r>
            <a:r>
              <a:rPr lang="fr-FR" sz="1600" dirty="0" smtClean="0"/>
              <a:t>;</a:t>
            </a:r>
          </a:p>
          <a:p>
            <a:pPr marL="285750" indent="-285750">
              <a:spcAft>
                <a:spcPts val="600"/>
              </a:spcAft>
              <a:buFont typeface="Wingdings" panose="05000000000000000000" pitchFamily="2" charset="2"/>
              <a:buChar char="Ø"/>
              <a:defRPr/>
            </a:pPr>
            <a:r>
              <a:rPr lang="fr-FR" sz="1600" dirty="0"/>
              <a:t>L</a:t>
            </a:r>
            <a:r>
              <a:rPr lang="fr-FR" sz="1600" dirty="0" smtClean="0"/>
              <a:t>es </a:t>
            </a:r>
            <a:r>
              <a:rPr lang="fr-FR" sz="1600" dirty="0"/>
              <a:t>transports des femmes enceintes à partir du sixième mois de </a:t>
            </a:r>
            <a:r>
              <a:rPr lang="fr-FR" sz="1600" dirty="0" smtClean="0"/>
              <a:t>grossesse et </a:t>
            </a:r>
            <a:r>
              <a:rPr lang="fr-FR" sz="1600" dirty="0"/>
              <a:t>jusqu’à douze jours après la date </a:t>
            </a:r>
            <a:r>
              <a:rPr lang="fr-FR" sz="1600" dirty="0" smtClean="0"/>
              <a:t> d’accouchement ;</a:t>
            </a:r>
            <a:endParaRPr lang="fr-FR" sz="1600" dirty="0"/>
          </a:p>
        </p:txBody>
      </p:sp>
    </p:spTree>
    <p:extLst>
      <p:ext uri="{BB962C8B-B14F-4D97-AF65-F5344CB8AC3E}">
        <p14:creationId xmlns:p14="http://schemas.microsoft.com/office/powerpoint/2010/main" val="892579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14</a:t>
            </a:fld>
            <a:endParaRPr lang="fr-FR" dirty="0">
              <a:solidFill>
                <a:srgbClr val="0C419A"/>
              </a:solidFill>
            </a:endParaRPr>
          </a:p>
        </p:txBody>
      </p:sp>
      <p:sp>
        <p:nvSpPr>
          <p:cNvPr id="4" name="Titre 3"/>
          <p:cNvSpPr>
            <a:spLocks noGrp="1"/>
          </p:cNvSpPr>
          <p:nvPr>
            <p:ph type="title"/>
          </p:nvPr>
        </p:nvSpPr>
        <p:spPr>
          <a:xfrm>
            <a:off x="395469" y="136450"/>
            <a:ext cx="11196000" cy="679096"/>
          </a:xfrm>
        </p:spPr>
        <p:txBody>
          <a:bodyPr/>
          <a:lstStyle/>
          <a:p>
            <a:r>
              <a:rPr lang="fr-FR" altLang="fr-FR" dirty="0"/>
              <a:t>Particularité des patients en ALD</a:t>
            </a:r>
            <a:endParaRPr lang="fr-FR" dirty="0"/>
          </a:p>
        </p:txBody>
      </p:sp>
      <p:sp>
        <p:nvSpPr>
          <p:cNvPr id="5" name="Espace réservé du texte 2"/>
          <p:cNvSpPr>
            <a:spLocks noGrp="1"/>
          </p:cNvSpPr>
          <p:nvPr>
            <p:ph type="body" sz="quarter" idx="13"/>
          </p:nvPr>
        </p:nvSpPr>
        <p:spPr>
          <a:xfrm>
            <a:off x="605480" y="951470"/>
            <a:ext cx="10787449" cy="4902921"/>
          </a:xfrm>
        </p:spPr>
        <p:txBody>
          <a:bodyPr/>
          <a:lstStyle/>
          <a:p>
            <a:pPr marL="0" indent="0">
              <a:buFont typeface="Wingdings" panose="05000000000000000000" pitchFamily="2" charset="2"/>
              <a:buNone/>
              <a:defRPr/>
            </a:pPr>
            <a:r>
              <a:rPr lang="fr-FR" sz="2000" dirty="0"/>
              <a:t>Décret n° 2001-258 du 10 mars 2011 </a:t>
            </a:r>
            <a:r>
              <a:rPr lang="fr-FR" sz="2000" dirty="0" smtClean="0"/>
              <a:t>s'applique </a:t>
            </a:r>
            <a:r>
              <a:rPr lang="fr-FR" sz="2000" dirty="0"/>
              <a:t>depuis le 1er juin 2011</a:t>
            </a:r>
            <a:r>
              <a:rPr lang="fr-FR" sz="2000" dirty="0" smtClean="0"/>
              <a:t>.</a:t>
            </a:r>
          </a:p>
          <a:p>
            <a:pPr marL="0" indent="0">
              <a:buFont typeface="Wingdings" panose="05000000000000000000" pitchFamily="2" charset="2"/>
              <a:buNone/>
              <a:defRPr/>
            </a:pPr>
            <a:r>
              <a:rPr lang="fr-FR" sz="1800" dirty="0"/>
              <a:t>Pour la prise en charge de ses frais de transport, le patient atteint d'une ALD doit </a:t>
            </a:r>
            <a:r>
              <a:rPr lang="fr-FR" sz="1800" dirty="0" smtClean="0"/>
              <a:t>remplir                        </a:t>
            </a:r>
            <a:r>
              <a:rPr lang="fr-FR" sz="1800" b="1" dirty="0"/>
              <a:t>les trois conditions cumulatives suivantes </a:t>
            </a:r>
            <a:r>
              <a:rPr lang="fr-FR" sz="1800" b="1" dirty="0" smtClean="0"/>
              <a:t>:</a:t>
            </a:r>
          </a:p>
          <a:p>
            <a:pPr marL="0" indent="0">
              <a:buFont typeface="Wingdings" panose="05000000000000000000" pitchFamily="2" charset="2"/>
              <a:buNone/>
              <a:defRPr/>
            </a:pPr>
            <a:endParaRPr lang="fr-FR" sz="1800" dirty="0"/>
          </a:p>
          <a:p>
            <a:pPr marL="285750" indent="-285750">
              <a:buFont typeface="Wingdings" panose="05000000000000000000" pitchFamily="2" charset="2"/>
              <a:buChar char="q"/>
              <a:defRPr/>
            </a:pPr>
            <a:r>
              <a:rPr lang="fr-FR" sz="1800" dirty="0"/>
              <a:t>il doit être reconnu atteint d'une ALD,</a:t>
            </a:r>
          </a:p>
          <a:p>
            <a:pPr marL="285750" indent="-285750">
              <a:buFont typeface="Wingdings" panose="05000000000000000000" pitchFamily="2" charset="2"/>
              <a:buChar char="q"/>
              <a:defRPr/>
            </a:pPr>
            <a:r>
              <a:rPr lang="fr-FR" sz="1800" dirty="0"/>
              <a:t>le transport réalisé doit </a:t>
            </a:r>
            <a:r>
              <a:rPr lang="fr-FR" sz="1800" dirty="0" smtClean="0"/>
              <a:t>être </a:t>
            </a:r>
            <a:r>
              <a:rPr lang="fr-FR" sz="1800" u="sng" dirty="0" smtClean="0"/>
              <a:t>pour des soins </a:t>
            </a:r>
            <a:r>
              <a:rPr lang="fr-FR" sz="1800" u="sng" dirty="0"/>
              <a:t>en lien </a:t>
            </a:r>
            <a:r>
              <a:rPr lang="fr-FR" sz="1800" dirty="0"/>
              <a:t>avec l'ALD,</a:t>
            </a:r>
          </a:p>
          <a:p>
            <a:pPr marL="285750" indent="-285750">
              <a:buFont typeface="Wingdings" panose="05000000000000000000" pitchFamily="2" charset="2"/>
              <a:buChar char="q"/>
              <a:defRPr/>
            </a:pPr>
            <a:r>
              <a:rPr lang="fr-FR" sz="1800" dirty="0"/>
              <a:t>il doit présenter une des incapacités ou déficiences définies par le référentiel de prescription des transports fixé par l'arrêté du 23 décembre 2006 </a:t>
            </a:r>
            <a:r>
              <a:rPr lang="fr-FR" sz="1800" dirty="0" smtClean="0"/>
              <a:t>(lien vers </a:t>
            </a:r>
            <a:r>
              <a:rPr lang="fr-FR" sz="1800" dirty="0" err="1" smtClean="0"/>
              <a:t>Ameli</a:t>
            </a:r>
            <a:r>
              <a:rPr lang="fr-FR" sz="1800" dirty="0" smtClean="0"/>
              <a:t>).</a:t>
            </a:r>
          </a:p>
          <a:p>
            <a:pPr marL="285750" indent="-285750">
              <a:buFont typeface="Wingdings" panose="05000000000000000000" pitchFamily="2" charset="2"/>
              <a:buChar char="q"/>
              <a:defRPr/>
            </a:pPr>
            <a:endParaRPr lang="fr-FR" sz="1800" dirty="0" smtClean="0"/>
          </a:p>
          <a:p>
            <a:pPr marL="0" indent="0">
              <a:buFont typeface="Wingdings" panose="05000000000000000000" pitchFamily="2" charset="2"/>
              <a:buNone/>
              <a:defRPr/>
            </a:pPr>
            <a:r>
              <a:rPr lang="fr-FR" sz="2000" dirty="0" smtClean="0">
                <a:solidFill>
                  <a:srgbClr val="DE00C9"/>
                </a:solidFill>
                <a:latin typeface="Mic32New-Regular"/>
              </a:rPr>
              <a:t>Être </a:t>
            </a:r>
            <a:r>
              <a:rPr lang="fr-FR" sz="2000" dirty="0">
                <a:solidFill>
                  <a:srgbClr val="DE00C9"/>
                </a:solidFill>
                <a:latin typeface="Mic32New-Regular"/>
              </a:rPr>
              <a:t>en </a:t>
            </a:r>
            <a:r>
              <a:rPr lang="fr-FR" sz="2000" dirty="0" smtClean="0">
                <a:solidFill>
                  <a:srgbClr val="DE00C9"/>
                </a:solidFill>
                <a:latin typeface="Mic32New-Regular"/>
              </a:rPr>
              <a:t>ALD ne donne pas automatiquement droit à </a:t>
            </a:r>
            <a:r>
              <a:rPr lang="fr-FR" sz="2000" dirty="0">
                <a:solidFill>
                  <a:srgbClr val="DE00C9"/>
                </a:solidFill>
                <a:latin typeface="Mic32New-Regular"/>
              </a:rPr>
              <a:t>une </a:t>
            </a:r>
            <a:r>
              <a:rPr lang="fr-FR" sz="2000" dirty="0" smtClean="0">
                <a:solidFill>
                  <a:srgbClr val="DE00C9"/>
                </a:solidFill>
                <a:latin typeface="Mic32New-Regular"/>
              </a:rPr>
              <a:t>prescription médicale </a:t>
            </a:r>
            <a:r>
              <a:rPr lang="fr-FR" sz="2000" dirty="0">
                <a:solidFill>
                  <a:srgbClr val="DE00C9"/>
                </a:solidFill>
                <a:latin typeface="Mic32New-Regular"/>
              </a:rPr>
              <a:t>de transport</a:t>
            </a:r>
            <a:r>
              <a:rPr lang="fr-FR" sz="2000" dirty="0" smtClean="0">
                <a:solidFill>
                  <a:srgbClr val="DE00C9"/>
                </a:solidFill>
                <a:latin typeface="Mic32New-Regular"/>
              </a:rPr>
              <a:t>.</a:t>
            </a:r>
          </a:p>
        </p:txBody>
      </p:sp>
    </p:spTree>
    <p:extLst>
      <p:ext uri="{BB962C8B-B14F-4D97-AF65-F5344CB8AC3E}">
        <p14:creationId xmlns:p14="http://schemas.microsoft.com/office/powerpoint/2010/main" val="7195618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15</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1"/>
          </a:solidFill>
        </p:spPr>
        <p:txBody>
          <a:bodyPr/>
          <a:lstStyle/>
          <a:p>
            <a:r>
              <a:rPr lang="fr-FR" altLang="fr-FR" dirty="0"/>
              <a:t>Comprendre la prise en charge des transports</a:t>
            </a:r>
            <a:endParaRPr lang="fr-FR" dirty="0"/>
          </a:p>
        </p:txBody>
      </p:sp>
      <p:sp>
        <p:nvSpPr>
          <p:cNvPr id="6" name="Espace réservé du texte 2"/>
          <p:cNvSpPr txBox="1">
            <a:spLocks/>
          </p:cNvSpPr>
          <p:nvPr/>
        </p:nvSpPr>
        <p:spPr bwMode="auto">
          <a:xfrm>
            <a:off x="451159" y="1279570"/>
            <a:ext cx="5175284" cy="2109724"/>
          </a:xfrm>
          <a:prstGeom prst="rect">
            <a:avLst/>
          </a:prstGeom>
          <a:noFill/>
          <a:ln w="19050">
            <a:solidFill>
              <a:srgbClr val="00808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ctr" anchorCtr="0" compatLnSpc="1">
            <a:prstTxWarp prst="textNoShape">
              <a:avLst/>
            </a:prstTxWarp>
            <a:noAutofit/>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buFont typeface="Wingdings" panose="05000000000000000000" pitchFamily="2" charset="2"/>
              <a:buNone/>
            </a:pPr>
            <a:r>
              <a:rPr lang="fr-FR" altLang="fr-FR" sz="2800" b="1" dirty="0">
                <a:solidFill>
                  <a:srgbClr val="008080"/>
                </a:solidFill>
              </a:rPr>
              <a:t>Conditions assurantielles</a:t>
            </a:r>
          </a:p>
        </p:txBody>
      </p:sp>
      <p:sp>
        <p:nvSpPr>
          <p:cNvPr id="7" name="Espace réservé du texte 2"/>
          <p:cNvSpPr txBox="1">
            <a:spLocks/>
          </p:cNvSpPr>
          <p:nvPr/>
        </p:nvSpPr>
        <p:spPr bwMode="auto">
          <a:xfrm>
            <a:off x="6425514" y="1279570"/>
            <a:ext cx="5221645" cy="2109724"/>
          </a:xfrm>
          <a:prstGeom prst="rect">
            <a:avLst/>
          </a:prstGeom>
          <a:noFill/>
          <a:ln w="19050">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Font typeface="Wingdings" panose="05000000000000000000" pitchFamily="2" charset="2"/>
              <a:buNone/>
            </a:pPr>
            <a:r>
              <a:rPr lang="fr-FR" altLang="fr-FR">
                <a:solidFill>
                  <a:srgbClr val="008080"/>
                </a:solidFill>
                <a:latin typeface="Calibri" panose="020F0502020204030204" pitchFamily="34" charset="0"/>
              </a:rPr>
              <a:t>    </a:t>
            </a:r>
          </a:p>
        </p:txBody>
      </p:sp>
      <p:sp>
        <p:nvSpPr>
          <p:cNvPr id="8" name="Rectangle 7"/>
          <p:cNvSpPr/>
          <p:nvPr/>
        </p:nvSpPr>
        <p:spPr>
          <a:xfrm>
            <a:off x="7100824" y="2072822"/>
            <a:ext cx="3900427" cy="523220"/>
          </a:xfrm>
          <a:prstGeom prst="rect">
            <a:avLst/>
          </a:prstGeom>
        </p:spPr>
        <p:txBody>
          <a:bodyPr wrap="none">
            <a:spAutoFit/>
          </a:bodyPr>
          <a:lstStyle/>
          <a:p>
            <a:pPr algn="ctr">
              <a:defRPr/>
            </a:pPr>
            <a:r>
              <a:rPr lang="fr-FR" sz="2800" b="1" dirty="0">
                <a:solidFill>
                  <a:schemeClr val="accent6">
                    <a:lumMod val="75000"/>
                  </a:schemeClr>
                </a:solidFill>
                <a:latin typeface="+mn-lt"/>
                <a:cs typeface="+mn-cs"/>
              </a:rPr>
              <a:t>Conditions médicales</a:t>
            </a:r>
          </a:p>
        </p:txBody>
      </p:sp>
      <p:sp>
        <p:nvSpPr>
          <p:cNvPr id="9" name="ZoneTexte 5"/>
          <p:cNvSpPr txBox="1">
            <a:spLocks noChangeArrowheads="1"/>
          </p:cNvSpPr>
          <p:nvPr/>
        </p:nvSpPr>
        <p:spPr bwMode="auto">
          <a:xfrm>
            <a:off x="451158" y="3695377"/>
            <a:ext cx="5175285" cy="1261884"/>
          </a:xfrm>
          <a:prstGeom prst="rect">
            <a:avLst/>
          </a:prstGeom>
          <a:solidFill>
            <a:srgbClr val="008080"/>
          </a:solidFill>
          <a:ln w="9525">
            <a:solidFill>
              <a:srgbClr val="008080"/>
            </a:solidFill>
            <a:miter lim="800000"/>
            <a:headEnd/>
            <a:tailEnd/>
          </a:ln>
        </p:spPr>
        <p:txBody>
          <a:bodyPr wrap="squar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fr-FR" altLang="fr-FR" b="1" dirty="0" smtClean="0">
              <a:solidFill>
                <a:schemeClr val="bg1"/>
              </a:solidFill>
            </a:endParaRPr>
          </a:p>
          <a:p>
            <a:pPr algn="ctr"/>
            <a:r>
              <a:rPr lang="fr-FR" altLang="fr-FR" b="1" dirty="0" smtClean="0">
                <a:solidFill>
                  <a:schemeClr val="bg1"/>
                </a:solidFill>
              </a:rPr>
              <a:t>Quels </a:t>
            </a:r>
            <a:r>
              <a:rPr lang="fr-FR" altLang="fr-FR" b="1" dirty="0">
                <a:solidFill>
                  <a:schemeClr val="bg1"/>
                </a:solidFill>
              </a:rPr>
              <a:t>sont les parcours de soins pris en charge </a:t>
            </a:r>
            <a:r>
              <a:rPr lang="fr-FR" altLang="fr-FR" b="1" dirty="0" smtClean="0">
                <a:solidFill>
                  <a:schemeClr val="bg1"/>
                </a:solidFill>
              </a:rPr>
              <a:t>?</a:t>
            </a:r>
          </a:p>
          <a:p>
            <a:pPr algn="ctr"/>
            <a:endParaRPr lang="fr-FR" altLang="fr-FR" b="1" dirty="0" smtClean="0">
              <a:solidFill>
                <a:schemeClr val="bg1"/>
              </a:solidFill>
            </a:endParaRPr>
          </a:p>
        </p:txBody>
      </p:sp>
      <p:sp>
        <p:nvSpPr>
          <p:cNvPr id="10" name="ZoneTexte 6"/>
          <p:cNvSpPr txBox="1">
            <a:spLocks noChangeArrowheads="1"/>
          </p:cNvSpPr>
          <p:nvPr/>
        </p:nvSpPr>
        <p:spPr bwMode="auto">
          <a:xfrm>
            <a:off x="6425514" y="3670400"/>
            <a:ext cx="5251049" cy="1261884"/>
          </a:xfrm>
          <a:prstGeom prst="rect">
            <a:avLst/>
          </a:prstGeom>
          <a:solidFill>
            <a:schemeClr val="accent6">
              <a:lumMod val="75000"/>
            </a:schemeClr>
          </a:solidFill>
          <a:ln w="9525">
            <a:solidFill>
              <a:srgbClr val="008080"/>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fr-FR" altLang="fr-FR" b="1" dirty="0" smtClean="0">
              <a:solidFill>
                <a:schemeClr val="bg1"/>
              </a:solidFill>
            </a:endParaRPr>
          </a:p>
          <a:p>
            <a:pPr algn="ctr"/>
            <a:r>
              <a:rPr lang="fr-FR" altLang="fr-FR" b="1" dirty="0" smtClean="0">
                <a:solidFill>
                  <a:schemeClr val="bg1"/>
                </a:solidFill>
              </a:rPr>
              <a:t>Quels </a:t>
            </a:r>
            <a:r>
              <a:rPr lang="fr-FR" altLang="fr-FR" b="1" dirty="0">
                <a:solidFill>
                  <a:schemeClr val="bg1"/>
                </a:solidFill>
              </a:rPr>
              <a:t>modes de </a:t>
            </a:r>
            <a:r>
              <a:rPr lang="fr-FR" altLang="fr-FR" b="1" dirty="0" smtClean="0">
                <a:solidFill>
                  <a:schemeClr val="bg1"/>
                </a:solidFill>
              </a:rPr>
              <a:t>transports  </a:t>
            </a:r>
            <a:r>
              <a:rPr lang="fr-FR" altLang="fr-FR" b="1" dirty="0">
                <a:solidFill>
                  <a:schemeClr val="bg1"/>
                </a:solidFill>
              </a:rPr>
              <a:t>prescrire </a:t>
            </a:r>
            <a:r>
              <a:rPr lang="fr-FR" altLang="fr-FR" b="1" dirty="0" smtClean="0">
                <a:solidFill>
                  <a:schemeClr val="bg1"/>
                </a:solidFill>
              </a:rPr>
              <a:t>?</a:t>
            </a:r>
          </a:p>
          <a:p>
            <a:pPr algn="ctr"/>
            <a:endParaRPr lang="fr-FR" altLang="fr-FR" b="1" dirty="0" smtClean="0">
              <a:solidFill>
                <a:schemeClr val="bg1"/>
              </a:solidFill>
            </a:endParaRPr>
          </a:p>
          <a:p>
            <a:pPr algn="ctr"/>
            <a:endParaRPr lang="fr-FR" altLang="fr-FR" b="1" dirty="0">
              <a:solidFill>
                <a:schemeClr val="bg1"/>
              </a:solidFill>
            </a:endParaRPr>
          </a:p>
        </p:txBody>
      </p:sp>
      <p:sp>
        <p:nvSpPr>
          <p:cNvPr id="2" name="Rectangle 1"/>
          <p:cNvSpPr/>
          <p:nvPr/>
        </p:nvSpPr>
        <p:spPr>
          <a:xfrm>
            <a:off x="6425514" y="5203739"/>
            <a:ext cx="5251050" cy="584775"/>
          </a:xfrm>
          <a:prstGeom prst="rect">
            <a:avLst/>
          </a:prstGeom>
        </p:spPr>
        <p:txBody>
          <a:bodyPr wrap="square">
            <a:spAutoFit/>
          </a:bodyPr>
          <a:lstStyle/>
          <a:p>
            <a:r>
              <a:rPr lang="fr-FR" altLang="fr-FR" sz="1600" b="1" dirty="0" smtClean="0">
                <a:solidFill>
                  <a:schemeClr val="accent6">
                    <a:lumMod val="75000"/>
                  </a:schemeClr>
                </a:solidFill>
              </a:rPr>
              <a:t>Le mode de transport le mieux adapté à l’état de santé et au niveau d'autonomie</a:t>
            </a:r>
            <a:endParaRPr lang="fr-FR" sz="1800" dirty="0">
              <a:solidFill>
                <a:schemeClr val="accent6">
                  <a:lumMod val="75000"/>
                </a:schemeClr>
              </a:solidFill>
            </a:endParaRPr>
          </a:p>
        </p:txBody>
      </p:sp>
      <p:sp>
        <p:nvSpPr>
          <p:cNvPr id="11" name="Rectangle 10"/>
          <p:cNvSpPr/>
          <p:nvPr/>
        </p:nvSpPr>
        <p:spPr>
          <a:xfrm>
            <a:off x="451158" y="5326849"/>
            <a:ext cx="5175285" cy="584775"/>
          </a:xfrm>
          <a:prstGeom prst="rect">
            <a:avLst/>
          </a:prstGeom>
        </p:spPr>
        <p:txBody>
          <a:bodyPr wrap="square">
            <a:spAutoFit/>
          </a:bodyPr>
          <a:lstStyle/>
          <a:p>
            <a:r>
              <a:rPr lang="fr-FR" altLang="fr-FR" sz="1600" dirty="0" smtClean="0">
                <a:solidFill>
                  <a:srgbClr val="298478"/>
                </a:solidFill>
              </a:rPr>
              <a:t>La prise en charge est limitée aux situations de droits commun</a:t>
            </a:r>
            <a:endParaRPr lang="fr-FR" sz="1800" dirty="0">
              <a:solidFill>
                <a:srgbClr val="298478"/>
              </a:solidFill>
            </a:endParaRPr>
          </a:p>
        </p:txBody>
      </p:sp>
    </p:spTree>
    <p:extLst>
      <p:ext uri="{BB962C8B-B14F-4D97-AF65-F5344CB8AC3E}">
        <p14:creationId xmlns:p14="http://schemas.microsoft.com/office/powerpoint/2010/main" val="2067446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16</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6">
              <a:lumMod val="75000"/>
            </a:schemeClr>
          </a:solidFill>
        </p:spPr>
        <p:txBody>
          <a:bodyPr/>
          <a:lstStyle/>
          <a:p>
            <a:r>
              <a:rPr lang="fr-FR" altLang="fr-FR" sz="2400" dirty="0"/>
              <a:t>Conditions médicales</a:t>
            </a:r>
            <a:endParaRPr lang="fr-FR" dirty="0"/>
          </a:p>
        </p:txBody>
      </p:sp>
      <p:sp>
        <p:nvSpPr>
          <p:cNvPr id="7" name="Espace réservé du texte 2"/>
          <p:cNvSpPr>
            <a:spLocks noGrp="1"/>
          </p:cNvSpPr>
          <p:nvPr>
            <p:ph type="body" sz="quarter" idx="13"/>
          </p:nvPr>
        </p:nvSpPr>
        <p:spPr bwMode="auto">
          <a:xfrm>
            <a:off x="556053" y="1142999"/>
            <a:ext cx="10719487" cy="5208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Wingdings" panose="05000000000000000000" pitchFamily="2" charset="2"/>
              <a:buNone/>
            </a:pPr>
            <a:r>
              <a:rPr lang="fr-FR" altLang="fr-FR" sz="2000" dirty="0" smtClean="0"/>
              <a:t>Il appartient aux médecins de prescrire </a:t>
            </a:r>
            <a:r>
              <a:rPr lang="fr-FR" altLang="fr-FR" sz="2000" b="1" dirty="0" smtClean="0"/>
              <a:t>le mode de transport le mieux adapté à l’état de santé et à son niveau d'autonomie</a:t>
            </a:r>
            <a:r>
              <a:rPr lang="fr-FR" altLang="fr-FR" sz="2000" dirty="0" smtClean="0"/>
              <a:t>, dans le respect du </a:t>
            </a:r>
            <a:r>
              <a:rPr lang="fr-FR" altLang="fr-FR" sz="2000" b="1" dirty="0" smtClean="0"/>
              <a:t>Référentiel médical </a:t>
            </a:r>
            <a:r>
              <a:rPr lang="fr-FR" altLang="fr-FR" sz="2000" dirty="0" smtClean="0"/>
              <a:t>de prescription des transports (fixé par </a:t>
            </a:r>
            <a:r>
              <a:rPr lang="fr-FR" altLang="fr-FR" sz="2000" b="1" dirty="0" smtClean="0"/>
              <a:t>l'arrêté du 23 décembre 2006</a:t>
            </a:r>
            <a:r>
              <a:rPr lang="fr-FR" altLang="fr-FR" sz="2000" dirty="0" smtClean="0"/>
              <a:t>)</a:t>
            </a:r>
          </a:p>
        </p:txBody>
      </p:sp>
      <p:pic>
        <p:nvPicPr>
          <p:cNvPr id="2" name="Image 1"/>
          <p:cNvPicPr>
            <a:picLocks noChangeAspect="1"/>
          </p:cNvPicPr>
          <p:nvPr/>
        </p:nvPicPr>
        <p:blipFill>
          <a:blip r:embed="rId3"/>
          <a:stretch>
            <a:fillRect/>
          </a:stretch>
        </p:blipFill>
        <p:spPr>
          <a:xfrm>
            <a:off x="4707532" y="3282201"/>
            <a:ext cx="3316167" cy="1299769"/>
          </a:xfrm>
          <a:prstGeom prst="rect">
            <a:avLst/>
          </a:prstGeom>
        </p:spPr>
      </p:pic>
      <p:pic>
        <p:nvPicPr>
          <p:cNvPr id="4" name="Image 3"/>
          <p:cNvPicPr>
            <a:picLocks noChangeAspect="1"/>
          </p:cNvPicPr>
          <p:nvPr/>
        </p:nvPicPr>
        <p:blipFill>
          <a:blip r:embed="rId4"/>
          <a:stretch>
            <a:fillRect/>
          </a:stretch>
        </p:blipFill>
        <p:spPr>
          <a:xfrm>
            <a:off x="1438782" y="3054858"/>
            <a:ext cx="3188458" cy="1754453"/>
          </a:xfrm>
          <a:prstGeom prst="rect">
            <a:avLst/>
          </a:prstGeom>
        </p:spPr>
      </p:pic>
      <p:pic>
        <p:nvPicPr>
          <p:cNvPr id="6" name="Image 5"/>
          <p:cNvPicPr>
            <a:picLocks noChangeAspect="1"/>
          </p:cNvPicPr>
          <p:nvPr/>
        </p:nvPicPr>
        <p:blipFill>
          <a:blip r:embed="rId5"/>
          <a:stretch>
            <a:fillRect/>
          </a:stretch>
        </p:blipFill>
        <p:spPr>
          <a:xfrm>
            <a:off x="8023699" y="2770911"/>
            <a:ext cx="3896881" cy="1921896"/>
          </a:xfrm>
          <a:prstGeom prst="rect">
            <a:avLst/>
          </a:prstGeom>
        </p:spPr>
      </p:pic>
    </p:spTree>
    <p:extLst>
      <p:ext uri="{BB962C8B-B14F-4D97-AF65-F5344CB8AC3E}">
        <p14:creationId xmlns:p14="http://schemas.microsoft.com/office/powerpoint/2010/main" val="20778586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3378" y="70071"/>
            <a:ext cx="11921865" cy="936693"/>
          </a:xfrm>
          <a:ln/>
        </p:spPr>
        <p:style>
          <a:lnRef idx="3">
            <a:schemeClr val="lt1"/>
          </a:lnRef>
          <a:fillRef idx="1">
            <a:schemeClr val="accent6"/>
          </a:fillRef>
          <a:effectRef idx="1">
            <a:schemeClr val="accent6"/>
          </a:effectRef>
          <a:fontRef idx="minor">
            <a:schemeClr val="lt1"/>
          </a:fontRef>
        </p:style>
        <p:txBody>
          <a:bodyPr vert="horz" lIns="863189" tIns="71949" rIns="71949" bIns="71949" rtlCol="0" anchor="ctr">
            <a:normAutofit/>
          </a:bodyPr>
          <a:lstStyle/>
          <a:p>
            <a:r>
              <a:rPr lang="fr-FR" sz="2800" dirty="0" smtClean="0">
                <a:latin typeface="Arial Black" panose="020B0A04020102020204" pitchFamily="34" charset="0"/>
              </a:rPr>
              <a:t>L’AMBULANCE</a:t>
            </a:r>
            <a:endParaRPr lang="fr-FR" sz="2800" dirty="0">
              <a:latin typeface="Arial Black" panose="020B0A04020102020204" pitchFamily="34" charset="0"/>
            </a:endParaRPr>
          </a:p>
        </p:txBody>
      </p:sp>
      <p:pic>
        <p:nvPicPr>
          <p:cNvPr id="3" name="Image 2"/>
          <p:cNvPicPr>
            <a:picLocks noChangeAspect="1"/>
          </p:cNvPicPr>
          <p:nvPr/>
        </p:nvPicPr>
        <p:blipFill>
          <a:blip r:embed="rId3"/>
          <a:stretch>
            <a:fillRect/>
          </a:stretch>
        </p:blipFill>
        <p:spPr>
          <a:xfrm>
            <a:off x="690103" y="1495154"/>
            <a:ext cx="9973772" cy="4222473"/>
          </a:xfrm>
          <a:prstGeom prst="rect">
            <a:avLst/>
          </a:prstGeom>
        </p:spPr>
      </p:pic>
    </p:spTree>
    <p:extLst>
      <p:ext uri="{BB962C8B-B14F-4D97-AF65-F5344CB8AC3E}">
        <p14:creationId xmlns:p14="http://schemas.microsoft.com/office/powerpoint/2010/main" val="3171166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0562" y="153411"/>
            <a:ext cx="11930876" cy="1108490"/>
          </a:xfrm>
        </p:spPr>
        <p:style>
          <a:lnRef idx="3">
            <a:schemeClr val="lt1"/>
          </a:lnRef>
          <a:fillRef idx="1">
            <a:schemeClr val="accent6"/>
          </a:fillRef>
          <a:effectRef idx="1">
            <a:schemeClr val="accent6"/>
          </a:effectRef>
          <a:fontRef idx="minor">
            <a:schemeClr val="lt1"/>
          </a:fontRef>
        </p:style>
        <p:txBody>
          <a:bodyPr>
            <a:normAutofit/>
          </a:bodyPr>
          <a:lstStyle/>
          <a:p>
            <a:r>
              <a:rPr lang="fr-FR" sz="2800" dirty="0" smtClean="0">
                <a:latin typeface="Arial Black" panose="020B0A04020102020204" pitchFamily="34" charset="0"/>
              </a:rPr>
              <a:t>Les TRANSPORTS </a:t>
            </a:r>
            <a:r>
              <a:rPr lang="fr-FR" sz="2800" dirty="0">
                <a:latin typeface="Arial Black" panose="020B0A04020102020204" pitchFamily="34" charset="0"/>
              </a:rPr>
              <a:t>DE PERSONNES A MOBILITE REDUITE (TPMR)</a:t>
            </a:r>
          </a:p>
        </p:txBody>
      </p:sp>
      <p:pic>
        <p:nvPicPr>
          <p:cNvPr id="3" name="Image 2"/>
          <p:cNvPicPr>
            <a:picLocks noChangeAspect="1"/>
          </p:cNvPicPr>
          <p:nvPr/>
        </p:nvPicPr>
        <p:blipFill rotWithShape="1">
          <a:blip r:embed="rId3"/>
          <a:srcRect b="25086"/>
          <a:stretch/>
        </p:blipFill>
        <p:spPr>
          <a:xfrm>
            <a:off x="725229" y="1392440"/>
            <a:ext cx="9647950" cy="3727071"/>
          </a:xfrm>
          <a:prstGeom prst="rect">
            <a:avLst/>
          </a:prstGeom>
        </p:spPr>
      </p:pic>
      <p:sp>
        <p:nvSpPr>
          <p:cNvPr id="9" name="Virage 8"/>
          <p:cNvSpPr/>
          <p:nvPr/>
        </p:nvSpPr>
        <p:spPr>
          <a:xfrm rot="10800000">
            <a:off x="8308620" y="4967110"/>
            <a:ext cx="1591736" cy="1110399"/>
          </a:xfrm>
          <a:prstGeom prst="ben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ZoneTexte 9"/>
          <p:cNvSpPr txBox="1"/>
          <p:nvPr/>
        </p:nvSpPr>
        <p:spPr>
          <a:xfrm>
            <a:off x="8534400" y="5652134"/>
            <a:ext cx="1490133" cy="307777"/>
          </a:xfrm>
          <a:prstGeom prst="rect">
            <a:avLst/>
          </a:prstGeom>
          <a:noFill/>
        </p:spPr>
        <p:txBody>
          <a:bodyPr wrap="square" rtlCol="0">
            <a:spAutoFit/>
          </a:bodyPr>
          <a:lstStyle/>
          <a:p>
            <a:r>
              <a:rPr lang="fr-FR" sz="1400" b="1" dirty="0">
                <a:solidFill>
                  <a:srgbClr val="002060"/>
                </a:solidFill>
              </a:rPr>
              <a:t>Exclusions</a:t>
            </a:r>
          </a:p>
        </p:txBody>
      </p:sp>
      <p:sp>
        <p:nvSpPr>
          <p:cNvPr id="5" name="ZoneTexte 4"/>
          <p:cNvSpPr txBox="1"/>
          <p:nvPr/>
        </p:nvSpPr>
        <p:spPr>
          <a:xfrm>
            <a:off x="1309508" y="5380589"/>
            <a:ext cx="6886222" cy="1015663"/>
          </a:xfrm>
          <a:prstGeom prst="rect">
            <a:avLst/>
          </a:prstGeom>
          <a:solidFill>
            <a:schemeClr val="accent1">
              <a:lumMod val="20000"/>
              <a:lumOff val="80000"/>
            </a:schemeClr>
          </a:solidFill>
        </p:spPr>
        <p:txBody>
          <a:bodyPr wrap="square" rtlCol="0">
            <a:spAutoFit/>
          </a:bodyPr>
          <a:lstStyle/>
          <a:p>
            <a:r>
              <a:rPr lang="fr-FR" sz="1200" b="1" dirty="0"/>
              <a:t>Exclusions</a:t>
            </a:r>
            <a:r>
              <a:rPr lang="fr-FR" sz="1200" dirty="0"/>
              <a:t> :</a:t>
            </a:r>
          </a:p>
          <a:p>
            <a:r>
              <a:rPr lang="fr-FR" sz="1200" dirty="0"/>
              <a:t>	- patients transportés dans un fauteuil roulant de transfert (par exemple prêté par un EHPAD ou un établissement de santé</a:t>
            </a:r>
          </a:p>
          <a:p>
            <a:r>
              <a:rPr lang="fr-FR" sz="1200" dirty="0"/>
              <a:t>	- patients pouvant être transférés de leur fauteuil roulant dans le véhicule et dont le fauteuil est plié dans le coffre du véhicule</a:t>
            </a:r>
          </a:p>
        </p:txBody>
      </p:sp>
    </p:spTree>
    <p:extLst>
      <p:ext uri="{BB962C8B-B14F-4D97-AF65-F5344CB8AC3E}">
        <p14:creationId xmlns:p14="http://schemas.microsoft.com/office/powerpoint/2010/main" val="386395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131" y="0"/>
            <a:ext cx="12112869" cy="961809"/>
          </a:xfrm>
        </p:spPr>
        <p:style>
          <a:lnRef idx="3">
            <a:schemeClr val="lt1"/>
          </a:lnRef>
          <a:fillRef idx="1">
            <a:schemeClr val="accent6"/>
          </a:fillRef>
          <a:effectRef idx="1">
            <a:schemeClr val="accent6"/>
          </a:effectRef>
          <a:fontRef idx="minor">
            <a:schemeClr val="lt1"/>
          </a:fontRef>
        </p:style>
        <p:txBody>
          <a:bodyPr>
            <a:normAutofit/>
          </a:bodyPr>
          <a:lstStyle/>
          <a:p>
            <a:r>
              <a:rPr lang="fr-FR" sz="2800" dirty="0">
                <a:latin typeface="Arial Black" panose="020B0A04020102020204" pitchFamily="34" charset="0"/>
              </a:rPr>
              <a:t> LE TRANSPORT ASSIS PROFESSIONNALISE</a:t>
            </a:r>
          </a:p>
        </p:txBody>
      </p:sp>
      <p:pic>
        <p:nvPicPr>
          <p:cNvPr id="5" name="Image 4"/>
          <p:cNvPicPr>
            <a:picLocks noChangeAspect="1"/>
          </p:cNvPicPr>
          <p:nvPr/>
        </p:nvPicPr>
        <p:blipFill>
          <a:blip r:embed="rId3"/>
          <a:stretch>
            <a:fillRect/>
          </a:stretch>
        </p:blipFill>
        <p:spPr>
          <a:xfrm>
            <a:off x="1245560" y="1458520"/>
            <a:ext cx="9110661" cy="3260236"/>
          </a:xfrm>
          <a:prstGeom prst="rect">
            <a:avLst/>
          </a:prstGeom>
        </p:spPr>
      </p:pic>
      <p:sp>
        <p:nvSpPr>
          <p:cNvPr id="6" name="ZoneTexte 5"/>
          <p:cNvSpPr txBox="1"/>
          <p:nvPr/>
        </p:nvSpPr>
        <p:spPr>
          <a:xfrm>
            <a:off x="2223911" y="5091288"/>
            <a:ext cx="8647289" cy="738664"/>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C419A">
                    <a:lumMod val="50000"/>
                  </a:srgbClr>
                </a:solidFill>
                <a:effectLst/>
                <a:uLnTx/>
                <a:uFillTx/>
                <a:latin typeface="Arial"/>
                <a:ea typeface="+mn-ea"/>
                <a:cs typeface="+mn-cs"/>
              </a:rPr>
              <a:t>Le transport partagé (transport véhiculant ensemble au moins deux patients), est </a:t>
            </a:r>
            <a:r>
              <a:rPr kumimoji="0" lang="fr-FR" sz="1400" b="1" i="0" u="none" strike="noStrike" kern="1200" cap="none" spc="0" normalizeH="0" baseline="0" noProof="0" dirty="0">
                <a:ln>
                  <a:noFill/>
                </a:ln>
                <a:solidFill>
                  <a:srgbClr val="0C419A">
                    <a:lumMod val="50000"/>
                  </a:srgbClr>
                </a:solidFill>
                <a:effectLst/>
                <a:uLnTx/>
                <a:uFillTx/>
                <a:latin typeface="Arial"/>
                <a:ea typeface="+mn-ea"/>
                <a:cs typeface="+mn-cs"/>
              </a:rPr>
              <a:t>instauré par principe sauf si vous estimez que l’état de santé de votre patient est incompatible</a:t>
            </a:r>
            <a:r>
              <a:rPr kumimoji="0" lang="fr-FR" sz="1400" b="0" i="0" u="none" strike="noStrike" kern="1200" cap="none" spc="0" normalizeH="0" baseline="0" noProof="0" dirty="0">
                <a:ln>
                  <a:noFill/>
                </a:ln>
                <a:solidFill>
                  <a:srgbClr val="0C419A">
                    <a:lumMod val="50000"/>
                  </a:srgbClr>
                </a:solidFill>
                <a:effectLst/>
                <a:uLnTx/>
                <a:uFillTx/>
                <a:latin typeface="Arial"/>
                <a:ea typeface="+mn-ea"/>
                <a:cs typeface="+mn-cs"/>
              </a:rPr>
              <a:t> avec ce type de transport.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C419A">
                    <a:lumMod val="50000"/>
                  </a:srgbClr>
                </a:solidFill>
                <a:effectLst/>
                <a:uLnTx/>
                <a:uFillTx/>
                <a:latin typeface="Arial"/>
                <a:ea typeface="+mn-ea"/>
                <a:cs typeface="+mn-cs"/>
              </a:rPr>
              <a:t>Lors de la prescription, il est important d’informer votre patient sur le fait qu’il ne sera pas transporté seul.</a:t>
            </a:r>
          </a:p>
        </p:txBody>
      </p:sp>
      <p:sp>
        <p:nvSpPr>
          <p:cNvPr id="7" name="Flèche droite 6"/>
          <p:cNvSpPr/>
          <p:nvPr/>
        </p:nvSpPr>
        <p:spPr>
          <a:xfrm>
            <a:off x="948267" y="5215467"/>
            <a:ext cx="1027289" cy="428977"/>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9105124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3379" y="70071"/>
            <a:ext cx="11966044" cy="844329"/>
          </a:xfrm>
        </p:spPr>
        <p:style>
          <a:lnRef idx="3">
            <a:schemeClr val="lt1"/>
          </a:lnRef>
          <a:fillRef idx="1">
            <a:schemeClr val="accent6"/>
          </a:fillRef>
          <a:effectRef idx="1">
            <a:schemeClr val="accent6"/>
          </a:effectRef>
          <a:fontRef idx="minor">
            <a:schemeClr val="lt1"/>
          </a:fontRef>
        </p:style>
        <p:txBody>
          <a:bodyPr>
            <a:normAutofit/>
          </a:bodyPr>
          <a:lstStyle/>
          <a:p>
            <a:r>
              <a:rPr lang="fr-FR" sz="2800" dirty="0">
                <a:latin typeface="Arial Black" panose="020B0A04020102020204" pitchFamily="34" charset="0"/>
              </a:rPr>
              <a:t>LE VEHICULE PERSONNEL</a:t>
            </a:r>
          </a:p>
        </p:txBody>
      </p:sp>
      <p:pic>
        <p:nvPicPr>
          <p:cNvPr id="3" name="Image 2"/>
          <p:cNvPicPr>
            <a:picLocks noChangeAspect="1"/>
          </p:cNvPicPr>
          <p:nvPr/>
        </p:nvPicPr>
        <p:blipFill>
          <a:blip r:embed="rId3"/>
          <a:stretch>
            <a:fillRect/>
          </a:stretch>
        </p:blipFill>
        <p:spPr>
          <a:xfrm>
            <a:off x="1226277" y="1571166"/>
            <a:ext cx="9192908" cy="4220164"/>
          </a:xfrm>
          <a:prstGeom prst="rect">
            <a:avLst/>
          </a:prstGeom>
        </p:spPr>
      </p:pic>
    </p:spTree>
    <p:extLst>
      <p:ext uri="{BB962C8B-B14F-4D97-AF65-F5344CB8AC3E}">
        <p14:creationId xmlns:p14="http://schemas.microsoft.com/office/powerpoint/2010/main" val="1535084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u numéro de diapositive 5"/>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ts val="1700"/>
              </a:spcAft>
              <a:buClr>
                <a:schemeClr val="tx2"/>
              </a:buClr>
              <a:buFont typeface="Symbol" panose="05050102010706020507" pitchFamily="18" charset="2"/>
              <a:defRPr sz="2200">
                <a:solidFill>
                  <a:schemeClr val="tx2"/>
                </a:solidFill>
                <a:latin typeface="Arial" panose="020B0604020202020204" pitchFamily="34" charset="0"/>
              </a:defRPr>
            </a:lvl1pPr>
            <a:lvl2pPr marL="742950" indent="-285750">
              <a:lnSpc>
                <a:spcPct val="110000"/>
              </a:lnSpc>
              <a:spcAft>
                <a:spcPts val="800"/>
              </a:spcAft>
              <a:buClr>
                <a:schemeClr val="tx2"/>
              </a:buClr>
              <a:buFont typeface="Symbol" panose="05050102010706020507" pitchFamily="18" charset="2"/>
              <a:buChar char=""/>
              <a:defRPr sz="1600" b="1">
                <a:solidFill>
                  <a:schemeClr val="tx1"/>
                </a:solidFill>
                <a:latin typeface="Arial" panose="020B0604020202020204" pitchFamily="34" charset="0"/>
              </a:defRPr>
            </a:lvl2pPr>
            <a:lvl3pPr marL="1143000" indent="-228600">
              <a:lnSpc>
                <a:spcPct val="110000"/>
              </a:lnSpc>
              <a:spcAft>
                <a:spcPts val="600"/>
              </a:spcAft>
              <a:buFont typeface="Arial" panose="020B0604020202020204" pitchFamily="34" charset="0"/>
              <a:defRPr sz="1600">
                <a:solidFill>
                  <a:schemeClr val="tx1"/>
                </a:solidFill>
                <a:latin typeface="Arial" panose="020B0604020202020204" pitchFamily="34" charset="0"/>
              </a:defRPr>
            </a:lvl3pPr>
            <a:lvl4pPr marL="1600200" indent="-228600">
              <a:lnSpc>
                <a:spcPct val="110000"/>
              </a:lnSpc>
              <a:buFont typeface="Arial" panose="020B0604020202020204" pitchFamily="34" charset="0"/>
              <a:defRPr sz="1400" b="1">
                <a:solidFill>
                  <a:schemeClr val="tx1"/>
                </a:solidFill>
                <a:latin typeface="Arial" panose="020B0604020202020204" pitchFamily="34" charset="0"/>
              </a:defRPr>
            </a:lvl4pPr>
            <a:lvl5pPr marL="2057400" indent="-228600">
              <a:lnSpc>
                <a:spcPct val="110000"/>
              </a:lnSpc>
              <a:buFont typeface="Arial" panose="020B0604020202020204" pitchFamily="34" charset="0"/>
              <a:defRPr sz="1200">
                <a:solidFill>
                  <a:schemeClr val="tx1"/>
                </a:solidFill>
                <a:latin typeface="Arial" panose="020B0604020202020204" pitchFamily="34" charset="0"/>
              </a:defRPr>
            </a:lvl5pPr>
            <a:lvl6pPr marL="25146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6pPr>
            <a:lvl7pPr marL="29718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7pPr>
            <a:lvl8pPr marL="34290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8pPr>
            <a:lvl9pPr marL="38862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ct val="0"/>
              </a:spcAft>
              <a:buClrTx/>
              <a:buSzTx/>
              <a:buFontTx/>
              <a:buNone/>
              <a:tabLst/>
              <a:defRPr/>
            </a:pPr>
            <a:fld id="{44E3030E-7BF5-4F90-B33C-13A39E234989}" type="slidenum">
              <a:rPr kumimoji="0" lang="fr-FR" altLang="fr-FR" sz="1200" b="0" i="0" u="none" strike="noStrike" kern="1200" cap="none" spc="0" normalizeH="0" baseline="0" noProof="0" smtClean="0">
                <a:ln>
                  <a:noFill/>
                </a:ln>
                <a:solidFill>
                  <a:srgbClr val="0C419A"/>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ct val="0"/>
                </a:spcAft>
                <a:buClrTx/>
                <a:buSzTx/>
                <a:buFontTx/>
                <a:buNone/>
                <a:tabLst/>
                <a:defRPr/>
              </a:pPr>
              <a:t>21</a:t>
            </a:fld>
            <a:endParaRPr kumimoji="0" lang="fr-FR" altLang="fr-FR" sz="1200" b="0" i="0" u="none" strike="noStrike" kern="1200" cap="none" spc="0" normalizeH="0" baseline="0" noProof="0">
              <a:ln>
                <a:noFill/>
              </a:ln>
              <a:solidFill>
                <a:srgbClr val="0C419A"/>
              </a:solidFill>
              <a:effectLst/>
              <a:uLnTx/>
              <a:uFillTx/>
              <a:latin typeface="Arial" panose="020B0604020202020204" pitchFamily="34" charset="0"/>
              <a:ea typeface="+mn-ea"/>
              <a:cs typeface="+mn-cs"/>
            </a:endParaRPr>
          </a:p>
        </p:txBody>
      </p:sp>
      <p:pic>
        <p:nvPicPr>
          <p:cNvPr id="5632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163" y="3957638"/>
            <a:ext cx="2613025" cy="1931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550863" y="2568575"/>
            <a:ext cx="5127625" cy="9382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C419A"/>
                </a:solidFill>
                <a:effectLst/>
                <a:uLnTx/>
                <a:uFillTx/>
                <a:latin typeface="Arial"/>
                <a:ea typeface="+mn-ea"/>
                <a:cs typeface="Arial" pitchFamily="34" charset="0"/>
              </a:rPr>
              <a:t>La prescription médicale rédigée par le médecin avant le transport</a:t>
            </a:r>
          </a:p>
        </p:txBody>
      </p:sp>
      <p:sp>
        <p:nvSpPr>
          <p:cNvPr id="18" name="Rectangle 17"/>
          <p:cNvSpPr/>
          <p:nvPr/>
        </p:nvSpPr>
        <p:spPr>
          <a:xfrm>
            <a:off x="550863" y="1412875"/>
            <a:ext cx="11169650" cy="70485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C419A"/>
                </a:solidFill>
                <a:effectLst/>
                <a:uLnTx/>
                <a:uFillTx/>
                <a:latin typeface="Arial"/>
                <a:ea typeface="+mn-ea"/>
                <a:cs typeface="Arial" pitchFamily="34" charset="0"/>
              </a:rPr>
              <a:t>Pour se faire rembourser, le patient a besoin de :</a:t>
            </a:r>
          </a:p>
        </p:txBody>
      </p:sp>
      <p:sp>
        <p:nvSpPr>
          <p:cNvPr id="20" name="Flèche vers le bas 19"/>
          <p:cNvSpPr/>
          <p:nvPr/>
        </p:nvSpPr>
        <p:spPr>
          <a:xfrm>
            <a:off x="2646363" y="2100263"/>
            <a:ext cx="936625" cy="487362"/>
          </a:xfrm>
          <a:prstGeom prst="downArrow">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6"/>
          <p:cNvSpPr txBox="1">
            <a:spLocks/>
          </p:cNvSpPr>
          <p:nvPr/>
        </p:nvSpPr>
        <p:spPr bwMode="auto">
          <a:xfrm>
            <a:off x="498475" y="285750"/>
            <a:ext cx="11196638" cy="900113"/>
          </a:xfrm>
          <a:prstGeom prst="rect">
            <a:avLst/>
          </a:prstGeom>
          <a:ln/>
        </p:spPr>
        <p:style>
          <a:lnRef idx="3">
            <a:schemeClr val="lt1"/>
          </a:lnRef>
          <a:fillRef idx="1">
            <a:schemeClr val="accent6"/>
          </a:fillRef>
          <a:effectRef idx="1">
            <a:schemeClr val="accent6"/>
          </a:effectRef>
          <a:fontRef idx="minor">
            <a:schemeClr val="lt1"/>
          </a:fontRef>
        </p:style>
        <p:txBody>
          <a:bodyPr lIns="864000" tIns="72000" rIns="72000" bIns="72000" anchor="ctr">
            <a:normAutofit fontScale="97500"/>
          </a:bodyPr>
          <a:lstStyle>
            <a:lvl1pPr algn="l" rtl="0" eaLnBrk="0" fontAlgn="base" hangingPunct="0">
              <a:lnSpc>
                <a:spcPct val="90000"/>
              </a:lnSpc>
              <a:spcBef>
                <a:spcPct val="0"/>
              </a:spcBef>
              <a:spcAft>
                <a:spcPct val="0"/>
              </a:spcAft>
              <a:defRPr sz="2200" b="1" kern="1200" cap="all">
                <a:solidFill>
                  <a:schemeClr val="bg1"/>
                </a:solidFill>
                <a:latin typeface="+mj-lt"/>
                <a:ea typeface="+mj-ea"/>
                <a:cs typeface="+mj-cs"/>
              </a:defRPr>
            </a:lvl1pPr>
            <a:lvl2pPr algn="l" rtl="0" eaLnBrk="0" fontAlgn="base" hangingPunct="0">
              <a:lnSpc>
                <a:spcPct val="90000"/>
              </a:lnSpc>
              <a:spcBef>
                <a:spcPct val="0"/>
              </a:spcBef>
              <a:spcAft>
                <a:spcPct val="0"/>
              </a:spcAft>
              <a:defRPr sz="2200" b="1">
                <a:solidFill>
                  <a:schemeClr val="bg1"/>
                </a:solidFill>
                <a:latin typeface="Arial" charset="0"/>
              </a:defRPr>
            </a:lvl2pPr>
            <a:lvl3pPr algn="l" rtl="0" eaLnBrk="0" fontAlgn="base" hangingPunct="0">
              <a:lnSpc>
                <a:spcPct val="90000"/>
              </a:lnSpc>
              <a:spcBef>
                <a:spcPct val="0"/>
              </a:spcBef>
              <a:spcAft>
                <a:spcPct val="0"/>
              </a:spcAft>
              <a:defRPr sz="2200" b="1">
                <a:solidFill>
                  <a:schemeClr val="bg1"/>
                </a:solidFill>
                <a:latin typeface="Arial" charset="0"/>
              </a:defRPr>
            </a:lvl3pPr>
            <a:lvl4pPr algn="l" rtl="0" eaLnBrk="0" fontAlgn="base" hangingPunct="0">
              <a:lnSpc>
                <a:spcPct val="90000"/>
              </a:lnSpc>
              <a:spcBef>
                <a:spcPct val="0"/>
              </a:spcBef>
              <a:spcAft>
                <a:spcPct val="0"/>
              </a:spcAft>
              <a:defRPr sz="2200" b="1">
                <a:solidFill>
                  <a:schemeClr val="bg1"/>
                </a:solidFill>
                <a:latin typeface="Arial" charset="0"/>
              </a:defRPr>
            </a:lvl4pPr>
            <a:lvl5pPr algn="l" rtl="0" eaLnBrk="0" fontAlgn="base" hangingPunct="0">
              <a:lnSpc>
                <a:spcPct val="90000"/>
              </a:lnSpc>
              <a:spcBef>
                <a:spcPct val="0"/>
              </a:spcBef>
              <a:spcAft>
                <a:spcPct val="0"/>
              </a:spcAft>
              <a:defRPr sz="2200" b="1">
                <a:solidFill>
                  <a:schemeClr val="bg1"/>
                </a:solidFill>
                <a:latin typeface="Arial" charset="0"/>
              </a:defRPr>
            </a:lvl5pPr>
            <a:lvl6pPr marL="457200" algn="l" rtl="0" fontAlgn="base">
              <a:lnSpc>
                <a:spcPct val="90000"/>
              </a:lnSpc>
              <a:spcBef>
                <a:spcPct val="0"/>
              </a:spcBef>
              <a:spcAft>
                <a:spcPct val="0"/>
              </a:spcAft>
              <a:defRPr sz="2200" b="1">
                <a:solidFill>
                  <a:schemeClr val="bg1"/>
                </a:solidFill>
                <a:latin typeface="Arial" charset="0"/>
              </a:defRPr>
            </a:lvl6pPr>
            <a:lvl7pPr marL="914400" algn="l" rtl="0" fontAlgn="base">
              <a:lnSpc>
                <a:spcPct val="90000"/>
              </a:lnSpc>
              <a:spcBef>
                <a:spcPct val="0"/>
              </a:spcBef>
              <a:spcAft>
                <a:spcPct val="0"/>
              </a:spcAft>
              <a:defRPr sz="2200" b="1">
                <a:solidFill>
                  <a:schemeClr val="bg1"/>
                </a:solidFill>
                <a:latin typeface="Arial" charset="0"/>
              </a:defRPr>
            </a:lvl7pPr>
            <a:lvl8pPr marL="1371600" algn="l" rtl="0" fontAlgn="base">
              <a:lnSpc>
                <a:spcPct val="90000"/>
              </a:lnSpc>
              <a:spcBef>
                <a:spcPct val="0"/>
              </a:spcBef>
              <a:spcAft>
                <a:spcPct val="0"/>
              </a:spcAft>
              <a:defRPr sz="2200" b="1">
                <a:solidFill>
                  <a:schemeClr val="bg1"/>
                </a:solidFill>
                <a:latin typeface="Arial" charset="0"/>
              </a:defRPr>
            </a:lvl8pPr>
            <a:lvl9pPr marL="1828800" algn="l" rtl="0" fontAlgn="base">
              <a:lnSpc>
                <a:spcPct val="90000"/>
              </a:lnSpc>
              <a:spcBef>
                <a:spcPct val="0"/>
              </a:spcBef>
              <a:spcAft>
                <a:spcPct val="0"/>
              </a:spcAft>
              <a:defRPr sz="2200" b="1">
                <a:solidFill>
                  <a:schemeClr val="bg1"/>
                </a:solidFill>
                <a:latin typeface="Arial"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prstClr val="white"/>
                </a:solidFill>
                <a:effectLst/>
                <a:uLnTx/>
                <a:uFillTx/>
                <a:latin typeface="Arial"/>
                <a:ea typeface="+mj-ea"/>
                <a:cs typeface="+mj-cs"/>
              </a:rPr>
              <a:t>Se déplacer avec son véhicule personnel, c’est se faire rembourser avec rapidité et facilité</a:t>
            </a:r>
          </a:p>
        </p:txBody>
      </p:sp>
      <p:sp>
        <p:nvSpPr>
          <p:cNvPr id="13" name="Rectangle 12"/>
          <p:cNvSpPr/>
          <p:nvPr/>
        </p:nvSpPr>
        <p:spPr>
          <a:xfrm>
            <a:off x="6592888" y="2557463"/>
            <a:ext cx="5127625" cy="93821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C419A"/>
                </a:solidFill>
                <a:effectLst/>
                <a:uLnTx/>
                <a:uFillTx/>
                <a:latin typeface="Arial"/>
                <a:ea typeface="+mn-ea"/>
                <a:cs typeface="Arial" pitchFamily="34" charset="0"/>
              </a:rPr>
              <a:t>Le site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Arial"/>
                <a:ea typeface="+mn-ea"/>
                <a:cs typeface="Arial" pitchFamily="34" charset="0"/>
                <a:hlinkClick r:id="rId4"/>
              </a:rPr>
              <a:t>Mes Remboursements Simplifiés</a:t>
            </a:r>
            <a:endParaRPr kumimoji="0" lang="fr-FR" sz="1800" b="0" i="0" u="none" strike="noStrike" kern="1200" cap="none" spc="0" normalizeH="0" baseline="0" noProof="0" dirty="0">
              <a:ln>
                <a:noFill/>
              </a:ln>
              <a:solidFill>
                <a:prstClr val="white"/>
              </a:solidFill>
              <a:effectLst/>
              <a:uLnTx/>
              <a:uFillTx/>
              <a:latin typeface="Arial"/>
              <a:ea typeface="+mn-ea"/>
              <a:cs typeface="Arial" pitchFamily="34" charset="0"/>
            </a:endParaRPr>
          </a:p>
        </p:txBody>
      </p:sp>
      <p:sp>
        <p:nvSpPr>
          <p:cNvPr id="14" name="Flèche vers le bas 13"/>
          <p:cNvSpPr/>
          <p:nvPr/>
        </p:nvSpPr>
        <p:spPr>
          <a:xfrm>
            <a:off x="8688388" y="2070100"/>
            <a:ext cx="936625" cy="487363"/>
          </a:xfrm>
          <a:prstGeom prst="downArrow">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56330" name="Image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61238" y="3957638"/>
            <a:ext cx="3590925"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8073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u numéro de diapositive 5"/>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Aft>
                <a:spcPts val="1700"/>
              </a:spcAft>
              <a:buClr>
                <a:schemeClr val="tx2"/>
              </a:buClr>
              <a:buFont typeface="Symbol" panose="05050102010706020507" pitchFamily="18" charset="2"/>
              <a:defRPr sz="2200">
                <a:solidFill>
                  <a:schemeClr val="tx2"/>
                </a:solidFill>
                <a:latin typeface="Arial" panose="020B0604020202020204" pitchFamily="34" charset="0"/>
              </a:defRPr>
            </a:lvl1pPr>
            <a:lvl2pPr marL="742950" indent="-285750">
              <a:lnSpc>
                <a:spcPct val="110000"/>
              </a:lnSpc>
              <a:spcAft>
                <a:spcPts val="800"/>
              </a:spcAft>
              <a:buClr>
                <a:schemeClr val="tx2"/>
              </a:buClr>
              <a:buFont typeface="Symbol" panose="05050102010706020507" pitchFamily="18" charset="2"/>
              <a:buChar char=""/>
              <a:defRPr sz="1600" b="1">
                <a:solidFill>
                  <a:schemeClr val="tx1"/>
                </a:solidFill>
                <a:latin typeface="Arial" panose="020B0604020202020204" pitchFamily="34" charset="0"/>
              </a:defRPr>
            </a:lvl2pPr>
            <a:lvl3pPr marL="1143000" indent="-228600">
              <a:lnSpc>
                <a:spcPct val="110000"/>
              </a:lnSpc>
              <a:spcAft>
                <a:spcPts val="600"/>
              </a:spcAft>
              <a:buFont typeface="Arial" panose="020B0604020202020204" pitchFamily="34" charset="0"/>
              <a:defRPr sz="1600">
                <a:solidFill>
                  <a:schemeClr val="tx1"/>
                </a:solidFill>
                <a:latin typeface="Arial" panose="020B0604020202020204" pitchFamily="34" charset="0"/>
              </a:defRPr>
            </a:lvl3pPr>
            <a:lvl4pPr marL="1600200" indent="-228600">
              <a:lnSpc>
                <a:spcPct val="110000"/>
              </a:lnSpc>
              <a:buFont typeface="Arial" panose="020B0604020202020204" pitchFamily="34" charset="0"/>
              <a:defRPr sz="1400" b="1">
                <a:solidFill>
                  <a:schemeClr val="tx1"/>
                </a:solidFill>
                <a:latin typeface="Arial" panose="020B0604020202020204" pitchFamily="34" charset="0"/>
              </a:defRPr>
            </a:lvl4pPr>
            <a:lvl5pPr marL="2057400" indent="-228600">
              <a:lnSpc>
                <a:spcPct val="110000"/>
              </a:lnSpc>
              <a:buFont typeface="Arial" panose="020B0604020202020204" pitchFamily="34" charset="0"/>
              <a:defRPr sz="1200">
                <a:solidFill>
                  <a:schemeClr val="tx1"/>
                </a:solidFill>
                <a:latin typeface="Arial" panose="020B0604020202020204" pitchFamily="34" charset="0"/>
              </a:defRPr>
            </a:lvl5pPr>
            <a:lvl6pPr marL="25146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6pPr>
            <a:lvl7pPr marL="29718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7pPr>
            <a:lvl8pPr marL="34290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8pPr>
            <a:lvl9pPr marL="38862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ct val="0"/>
              </a:spcAft>
              <a:buClrTx/>
              <a:buSzTx/>
              <a:buFontTx/>
              <a:buNone/>
              <a:tabLst/>
              <a:defRPr/>
            </a:pPr>
            <a:fld id="{FBEC1B55-55E9-4AFE-8539-CD8A0A666798}" type="slidenum">
              <a:rPr kumimoji="0" lang="fr-FR" altLang="fr-FR" sz="1200" b="0" i="0" u="none" strike="noStrike" kern="1200" cap="none" spc="0" normalizeH="0" baseline="0" noProof="0" smtClean="0">
                <a:ln>
                  <a:noFill/>
                </a:ln>
                <a:solidFill>
                  <a:srgbClr val="0C419A"/>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ct val="0"/>
                </a:spcAft>
                <a:buClrTx/>
                <a:buSzTx/>
                <a:buFontTx/>
                <a:buNone/>
                <a:tabLst/>
                <a:defRPr/>
              </a:pPr>
              <a:t>22</a:t>
            </a:fld>
            <a:endParaRPr kumimoji="0" lang="fr-FR" altLang="fr-FR" sz="1200" b="0" i="0" u="none" strike="noStrike" kern="1200" cap="none" spc="0" normalizeH="0" baseline="0" noProof="0">
              <a:ln>
                <a:noFill/>
              </a:ln>
              <a:solidFill>
                <a:srgbClr val="0C419A"/>
              </a:solidFill>
              <a:effectLst/>
              <a:uLnTx/>
              <a:uFillTx/>
              <a:latin typeface="Arial" panose="020B0604020202020204" pitchFamily="34" charset="0"/>
              <a:ea typeface="+mn-ea"/>
              <a:cs typeface="+mn-cs"/>
            </a:endParaRPr>
          </a:p>
        </p:txBody>
      </p:sp>
      <p:sp>
        <p:nvSpPr>
          <p:cNvPr id="9" name="ZoneTexte 8"/>
          <p:cNvSpPr txBox="1"/>
          <p:nvPr/>
        </p:nvSpPr>
        <p:spPr>
          <a:xfrm>
            <a:off x="490538" y="1450975"/>
            <a:ext cx="10990262" cy="1754326"/>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
                <a:srgbClr val="E11A81"/>
              </a:buClr>
              <a:buSzTx/>
              <a:buFontTx/>
              <a:buNone/>
              <a:tabLst/>
              <a:defRPr/>
            </a:pPr>
            <a:r>
              <a:rPr kumimoji="0" lang="fr-FR" sz="1800" b="1" i="1" u="sng" strike="noStrike" kern="1200" cap="none" spc="0" normalizeH="0" baseline="0" noProof="0" dirty="0">
                <a:ln>
                  <a:noFill/>
                </a:ln>
                <a:solidFill>
                  <a:srgbClr val="E11A81"/>
                </a:solidFill>
                <a:effectLst/>
                <a:uLnTx/>
                <a:uFillTx/>
                <a:latin typeface="Arial" charset="0"/>
                <a:ea typeface="+mn-ea"/>
                <a:cs typeface="Arial" charset="0"/>
              </a:rPr>
              <a:t>Et si le patient n’a pas internet</a:t>
            </a:r>
            <a:r>
              <a:rPr kumimoji="0" lang="fr-FR" sz="1800" b="1" i="1" u="none" strike="noStrike" kern="1200" cap="none" spc="0" normalizeH="0" baseline="0" noProof="0" dirty="0">
                <a:ln>
                  <a:noFill/>
                </a:ln>
                <a:solidFill>
                  <a:srgbClr val="E11A81"/>
                </a:solidFill>
                <a:effectLst/>
                <a:uLnTx/>
                <a:uFillTx/>
                <a:latin typeface="Arial" charset="0"/>
                <a:ea typeface="+mn-ea"/>
                <a:cs typeface="Arial" charset="0"/>
              </a:rPr>
              <a:t> ?</a:t>
            </a:r>
          </a:p>
          <a:p>
            <a:pPr marL="0" marR="0" lvl="0" indent="0" algn="l" defTabSz="914400" rtl="0" eaLnBrk="1" fontAlgn="auto" latinLnBrk="0" hangingPunct="1">
              <a:lnSpc>
                <a:spcPct val="100000"/>
              </a:lnSpc>
              <a:spcBef>
                <a:spcPts val="0"/>
              </a:spcBef>
              <a:spcAft>
                <a:spcPts val="0"/>
              </a:spcAft>
              <a:buClr>
                <a:srgbClr val="E11A81"/>
              </a:buClr>
              <a:buSzTx/>
              <a:buFontTx/>
              <a:buNone/>
              <a:tabLst/>
              <a:defRPr/>
            </a:pPr>
            <a:endParaRPr kumimoji="0" lang="fr-FR" sz="1800" b="1" i="1" u="none" strike="noStrike" kern="1200" cap="none" spc="0" normalizeH="0" baseline="0" noProof="0" dirty="0">
              <a:ln>
                <a:noFill/>
              </a:ln>
              <a:solidFill>
                <a:srgbClr val="E11A81"/>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ts val="0"/>
              </a:spcBef>
              <a:spcAft>
                <a:spcPts val="0"/>
              </a:spcAft>
              <a:buClr>
                <a:srgbClr val="E11A81"/>
              </a:buClr>
              <a:buSzTx/>
              <a:buFontTx/>
              <a:buNone/>
              <a:tabLst/>
              <a:defRPr/>
            </a:pPr>
            <a:endParaRPr kumimoji="0" lang="fr-FR" sz="1800" b="1" i="1" u="sng" strike="noStrike" kern="1200" cap="none" spc="0" normalizeH="0" baseline="0" noProof="0" dirty="0">
              <a:ln>
                <a:noFill/>
              </a:ln>
              <a:solidFill>
                <a:srgbClr val="0C419A"/>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C419A"/>
                </a:solidFill>
                <a:effectLst/>
                <a:uLnTx/>
                <a:uFillTx/>
                <a:latin typeface="Arial" charset="0"/>
                <a:ea typeface="+mn-ea"/>
                <a:cs typeface="Arial" charset="0"/>
              </a:rPr>
              <a:t>Il remplit le formulaire S3140 </a:t>
            </a:r>
            <a:r>
              <a:rPr kumimoji="0" lang="fr-FR" sz="1800" b="0" i="0" u="sng" strike="noStrike" kern="1200" cap="none" spc="0" normalizeH="0" baseline="0" noProof="0" dirty="0">
                <a:ln>
                  <a:noFill/>
                </a:ln>
                <a:solidFill>
                  <a:srgbClr val="0C419A"/>
                </a:solidFill>
                <a:effectLst/>
                <a:uLnTx/>
                <a:uFillTx/>
                <a:latin typeface="Arial" charset="0"/>
                <a:ea typeface="+mn-ea"/>
                <a:cs typeface="Arial" charset="0"/>
                <a:hlinkClick r:id="" action="ppaction://noaction"/>
              </a:rPr>
              <a:t>Demande de remboursement des frais de transports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rgbClr val="0C419A"/>
                </a:solidFill>
                <a:effectLst/>
                <a:uLnTx/>
                <a:uFillTx/>
                <a:latin typeface="Arial" charset="0"/>
                <a:ea typeface="+mn-ea"/>
                <a:cs typeface="Arial" charset="0"/>
                <a:hlinkClick r:id="" action="ppaction://noaction"/>
              </a:rPr>
              <a:t>pour motif médical en véhicule personnel et/ou en transports en commun</a:t>
            </a:r>
            <a:r>
              <a:rPr kumimoji="0" lang="fr-FR" sz="1800" b="0" i="0" u="none" strike="noStrike" kern="1200" cap="none" spc="0" normalizeH="0" baseline="0" noProof="0" dirty="0">
                <a:ln>
                  <a:noFill/>
                </a:ln>
                <a:solidFill>
                  <a:srgbClr val="0C419A"/>
                </a:solidFill>
                <a:effectLst/>
                <a:uLnTx/>
                <a:uFillTx/>
                <a:latin typeface="Arial" charset="0"/>
                <a:ea typeface="+mn-ea"/>
                <a:cs typeface="Arial"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C419A"/>
                </a:solidFill>
                <a:effectLst/>
                <a:uLnTx/>
                <a:uFillTx/>
                <a:latin typeface="Arial" charset="0"/>
                <a:ea typeface="+mn-ea"/>
                <a:cs typeface="Arial" charset="0"/>
              </a:rPr>
              <a:t> </a:t>
            </a:r>
          </a:p>
        </p:txBody>
      </p:sp>
      <p:pic>
        <p:nvPicPr>
          <p:cNvPr id="604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7688">
            <a:off x="8955088" y="1628775"/>
            <a:ext cx="2768600" cy="411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90538" y="2957513"/>
            <a:ext cx="8386762" cy="92233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C419A"/>
                </a:solidFill>
                <a:effectLst/>
                <a:uLnTx/>
                <a:uFillTx/>
                <a:latin typeface="Arial" charset="0"/>
                <a:ea typeface="+mn-ea"/>
                <a:cs typeface="Arial" charset="0"/>
              </a:rPr>
              <a:t>Il l’envoie par courrier à sa caisse d'assurance maladie accompagné de :</a:t>
            </a:r>
          </a:p>
          <a:p>
            <a:pPr marL="285750" marR="0" lvl="0" indent="-285750" algn="l" defTabSz="914400" rtl="0" eaLnBrk="1" fontAlgn="auto" latinLnBrk="0" hangingPunct="1">
              <a:lnSpc>
                <a:spcPct val="100000"/>
              </a:lnSpc>
              <a:spcBef>
                <a:spcPts val="0"/>
              </a:spcBef>
              <a:spcAft>
                <a:spcPts val="0"/>
              </a:spcAft>
              <a:buClr>
                <a:srgbClr val="E11A81"/>
              </a:buClr>
              <a:buSzTx/>
              <a:buFont typeface="Wingdings" panose="05000000000000000000" pitchFamily="2" charset="2"/>
              <a:buChar char="§"/>
              <a:tabLst/>
              <a:defRPr/>
            </a:pPr>
            <a:r>
              <a:rPr kumimoji="0" lang="fr-FR" sz="1800" b="0" i="0" u="none" strike="noStrike" kern="1200" cap="none" spc="0" normalizeH="0" baseline="0" noProof="0" dirty="0">
                <a:ln>
                  <a:noFill/>
                </a:ln>
                <a:solidFill>
                  <a:srgbClr val="0C419A"/>
                </a:solidFill>
                <a:effectLst/>
                <a:uLnTx/>
                <a:uFillTx/>
                <a:latin typeface="Arial" charset="0"/>
                <a:ea typeface="+mn-ea"/>
                <a:cs typeface="Arial" charset="0"/>
              </a:rPr>
              <a:t>la prescription médicale de transport </a:t>
            </a:r>
          </a:p>
          <a:p>
            <a:pPr marL="285750" marR="0" lvl="0" indent="-285750" algn="l" defTabSz="914400" rtl="0" eaLnBrk="1" fontAlgn="auto" latinLnBrk="0" hangingPunct="1">
              <a:lnSpc>
                <a:spcPct val="100000"/>
              </a:lnSpc>
              <a:spcBef>
                <a:spcPts val="0"/>
              </a:spcBef>
              <a:spcAft>
                <a:spcPts val="0"/>
              </a:spcAft>
              <a:buClr>
                <a:srgbClr val="E11A81"/>
              </a:buClr>
              <a:buSzTx/>
              <a:buFont typeface="Wingdings" panose="05000000000000000000" pitchFamily="2" charset="2"/>
              <a:buChar char="§"/>
              <a:tabLst/>
              <a:defRPr/>
            </a:pPr>
            <a:r>
              <a:rPr kumimoji="0" lang="fr-FR" sz="1800" b="0" i="0" u="none" strike="noStrike" kern="1200" cap="none" spc="0" normalizeH="0" baseline="0" noProof="0" dirty="0">
                <a:ln>
                  <a:noFill/>
                </a:ln>
                <a:solidFill>
                  <a:srgbClr val="0C419A"/>
                </a:solidFill>
                <a:effectLst/>
                <a:uLnTx/>
                <a:uFillTx/>
                <a:latin typeface="Arial" charset="0"/>
                <a:ea typeface="+mn-ea"/>
                <a:cs typeface="Arial" charset="0"/>
              </a:rPr>
              <a:t>ses éventuels justificatifs de dépense (frais de péages et/ou de parking).</a:t>
            </a:r>
          </a:p>
        </p:txBody>
      </p:sp>
      <p:sp>
        <p:nvSpPr>
          <p:cNvPr id="60422" name="Rectangle 9"/>
          <p:cNvSpPr>
            <a:spLocks noChangeArrowheads="1"/>
          </p:cNvSpPr>
          <p:nvPr/>
        </p:nvSpPr>
        <p:spPr bwMode="auto">
          <a:xfrm>
            <a:off x="498475" y="5637213"/>
            <a:ext cx="1050448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Aft>
                <a:spcPts val="1700"/>
              </a:spcAft>
              <a:buClr>
                <a:schemeClr val="tx2"/>
              </a:buClr>
              <a:buFont typeface="Symbol" panose="05050102010706020507" pitchFamily="18" charset="2"/>
              <a:defRPr sz="2200">
                <a:solidFill>
                  <a:schemeClr val="tx2"/>
                </a:solidFill>
                <a:latin typeface="Arial" panose="020B0604020202020204" pitchFamily="34" charset="0"/>
              </a:defRPr>
            </a:lvl1pPr>
            <a:lvl2pPr marL="742950">
              <a:lnSpc>
                <a:spcPct val="110000"/>
              </a:lnSpc>
              <a:spcAft>
                <a:spcPts val="800"/>
              </a:spcAft>
              <a:buClr>
                <a:schemeClr val="tx2"/>
              </a:buClr>
              <a:buFont typeface="Symbol" panose="05050102010706020507" pitchFamily="18" charset="2"/>
              <a:buChar char=""/>
              <a:defRPr sz="1600" b="1">
                <a:solidFill>
                  <a:schemeClr val="tx1"/>
                </a:solidFill>
                <a:latin typeface="Arial" panose="020B0604020202020204" pitchFamily="34" charset="0"/>
              </a:defRPr>
            </a:lvl2pPr>
            <a:lvl3pPr marL="1143000" indent="-228600">
              <a:lnSpc>
                <a:spcPct val="110000"/>
              </a:lnSpc>
              <a:spcAft>
                <a:spcPts val="600"/>
              </a:spcAft>
              <a:buFont typeface="Arial" panose="020B0604020202020204" pitchFamily="34" charset="0"/>
              <a:defRPr sz="1600">
                <a:solidFill>
                  <a:schemeClr val="tx1"/>
                </a:solidFill>
                <a:latin typeface="Arial" panose="020B0604020202020204" pitchFamily="34" charset="0"/>
              </a:defRPr>
            </a:lvl3pPr>
            <a:lvl4pPr marL="1600200" indent="-228600">
              <a:lnSpc>
                <a:spcPct val="110000"/>
              </a:lnSpc>
              <a:buFont typeface="Arial" panose="020B0604020202020204" pitchFamily="34" charset="0"/>
              <a:defRPr sz="1400" b="1">
                <a:solidFill>
                  <a:schemeClr val="tx1"/>
                </a:solidFill>
                <a:latin typeface="Arial" panose="020B0604020202020204" pitchFamily="34" charset="0"/>
              </a:defRPr>
            </a:lvl4pPr>
            <a:lvl5pPr marL="2057400" indent="-228600">
              <a:lnSpc>
                <a:spcPct val="110000"/>
              </a:lnSpc>
              <a:buFont typeface="Arial" panose="020B0604020202020204" pitchFamily="34" charset="0"/>
              <a:defRPr sz="1200">
                <a:solidFill>
                  <a:schemeClr val="tx1"/>
                </a:solidFill>
                <a:latin typeface="Arial" panose="020B0604020202020204" pitchFamily="34" charset="0"/>
              </a:defRPr>
            </a:lvl5pPr>
            <a:lvl6pPr marL="25146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6pPr>
            <a:lvl7pPr marL="29718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7pPr>
            <a:lvl8pPr marL="34290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8pPr>
            <a:lvl9pPr marL="3886200" indent="-228600" eaLnBrk="0" fontAlgn="base" hangingPunct="0">
              <a:lnSpc>
                <a:spcPct val="110000"/>
              </a:lnSpc>
              <a:spcBef>
                <a:spcPct val="0"/>
              </a:spcBef>
              <a:spcAft>
                <a:spcPct val="0"/>
              </a:spcAft>
              <a:buFont typeface="Arial" panose="020B0604020202020204" pitchFamily="34" charset="0"/>
              <a:defRPr sz="12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ct val="0"/>
              </a:spcAft>
              <a:buClrTx/>
              <a:buSzTx/>
              <a:buFont typeface="Symbol" panose="05050102010706020507" pitchFamily="18" charset="2"/>
              <a:buNone/>
              <a:tabLst/>
              <a:defRPr/>
            </a:pPr>
            <a:r>
              <a:rPr kumimoji="0" lang="fr-FR" altLang="fr-FR" sz="1400" b="0" i="0" u="none" strike="noStrike" kern="1200" cap="none" spc="0" normalizeH="0" baseline="0" noProof="0" dirty="0">
                <a:ln>
                  <a:noFill/>
                </a:ln>
                <a:solidFill>
                  <a:srgbClr val="0C419A"/>
                </a:solidFill>
                <a:effectLst/>
                <a:uLnTx/>
                <a:uFillTx/>
                <a:latin typeface="Arial" panose="020B0604020202020204" pitchFamily="34" charset="0"/>
                <a:ea typeface="+mn-ea"/>
                <a:cs typeface="+mn-cs"/>
              </a:rPr>
              <a:t>* Formulaire accessible sur ameli.fr : </a:t>
            </a:r>
          </a:p>
          <a:p>
            <a:pPr marL="742950" marR="0" lvl="1" indent="0" algn="l" defTabSz="914400" rtl="0" eaLnBrk="1" fontAlgn="auto" latinLnBrk="0" hangingPunct="1">
              <a:lnSpc>
                <a:spcPct val="100000"/>
              </a:lnSpc>
              <a:spcBef>
                <a:spcPts val="0"/>
              </a:spcBef>
              <a:spcAft>
                <a:spcPct val="0"/>
              </a:spcAft>
              <a:buClrTx/>
              <a:buSzTx/>
              <a:buFont typeface="Symbol" panose="05050102010706020507" pitchFamily="18" charset="2"/>
              <a:buNone/>
              <a:tabLst/>
              <a:defRPr/>
            </a:pPr>
            <a:r>
              <a:rPr kumimoji="0" lang="fr-FR" altLang="fr-FR" sz="1400" b="0" i="0" u="none" strike="noStrike" kern="1200" cap="none" spc="0" normalizeH="0" baseline="0" noProof="0" dirty="0">
                <a:ln>
                  <a:noFill/>
                </a:ln>
                <a:solidFill>
                  <a:srgbClr val="0C419A"/>
                </a:solidFill>
                <a:effectLst/>
                <a:uLnTx/>
                <a:uFillTx/>
                <a:latin typeface="Arial" panose="020B0604020202020204" pitchFamily="34" charset="0"/>
                <a:ea typeface="+mn-ea"/>
                <a:cs typeface="+mn-cs"/>
                <a:hlinkClick r:id="rId4"/>
              </a:rPr>
              <a:t>https://www.ameli.fr/dordogne/assure/remboursements/rembourse/frais-transport</a:t>
            </a:r>
            <a:endParaRPr kumimoji="0" lang="fr-FR" altLang="fr-FR" sz="1400" b="0" i="0" u="none" strike="noStrike" kern="1200" cap="none" spc="0" normalizeH="0" baseline="0" noProof="0" dirty="0">
              <a:ln>
                <a:noFill/>
              </a:ln>
              <a:solidFill>
                <a:srgbClr val="0C419A"/>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endParaRPr kumimoji="0" lang="fr-FR" altLang="fr-FR" sz="1400" b="0" i="0" u="none" strike="noStrike" kern="1200" cap="none" spc="0" normalizeH="0" baseline="0" noProof="0" dirty="0">
              <a:ln>
                <a:noFill/>
              </a:ln>
              <a:solidFill>
                <a:srgbClr val="0C419A"/>
              </a:solidFill>
              <a:effectLst/>
              <a:uLnTx/>
              <a:uFillTx/>
              <a:latin typeface="Arial" panose="020B0604020202020204" pitchFamily="34" charset="0"/>
              <a:ea typeface="+mn-ea"/>
              <a:cs typeface="+mn-cs"/>
            </a:endParaRPr>
          </a:p>
        </p:txBody>
      </p:sp>
      <p:sp>
        <p:nvSpPr>
          <p:cNvPr id="8" name="Flèche vers le bas 7"/>
          <p:cNvSpPr/>
          <p:nvPr/>
        </p:nvSpPr>
        <p:spPr>
          <a:xfrm>
            <a:off x="1817015" y="1889298"/>
            <a:ext cx="360000" cy="314946"/>
          </a:xfrm>
          <a:prstGeom prst="downArrow">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030836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451159" y="959067"/>
            <a:ext cx="11196000" cy="5008100"/>
          </a:xfrm>
        </p:spPr>
        <p:txBody>
          <a:bodyPr/>
          <a:lstStyle/>
          <a:p>
            <a:pPr algn="just"/>
            <a:r>
              <a:rPr lang="fr-FR" dirty="0"/>
              <a:t>Le patient à qui vous prescrivez un transport a besoin d'être accompagné ou il s'agit d'un enfant de moins de 16 ans :</a:t>
            </a:r>
          </a:p>
          <a:p>
            <a:pPr algn="just"/>
            <a:r>
              <a:rPr lang="fr-FR" dirty="0"/>
              <a:t>	les frais de transport de la personne accompagnante peuvent être pris en charge par l'Assurance Maladie</a:t>
            </a:r>
          </a:p>
          <a:p>
            <a:pPr algn="just"/>
            <a:r>
              <a:rPr lang="fr-FR" dirty="0"/>
              <a:t>	Dans cette situation, </a:t>
            </a:r>
            <a:r>
              <a:rPr lang="fr-FR" dirty="0" smtClean="0"/>
              <a:t>cela doit être précisé </a:t>
            </a:r>
            <a:r>
              <a:rPr lang="fr-FR" dirty="0"/>
              <a:t>sur la prescription médicale</a:t>
            </a:r>
          </a:p>
        </p:txBody>
      </p:sp>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pPr marL="0" marR="0" lvl="0" indent="0" algn="l" defTabSz="913538"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a:ea typeface="+mn-ea"/>
                <a:cs typeface="+mn-cs"/>
              </a:rPr>
              <a:pPr marL="0" marR="0" lvl="0" indent="0" algn="l" defTabSz="913538"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dirty="0">
              <a:ln>
                <a:noFill/>
              </a:ln>
              <a:solidFill>
                <a:srgbClr val="0C419A"/>
              </a:solidFill>
              <a:effectLst/>
              <a:uLnTx/>
              <a:uFillTx/>
              <a:latin typeface="Arial"/>
              <a:ea typeface="+mn-ea"/>
              <a:cs typeface="+mn-cs"/>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53422"/>
            <a:ext cx="11196000" cy="692745"/>
          </a:xfrm>
          <a:solidFill>
            <a:schemeClr val="accent6">
              <a:lumMod val="75000"/>
            </a:schemeClr>
          </a:solidFill>
        </p:spPr>
        <p:txBody>
          <a:bodyPr/>
          <a:lstStyle/>
          <a:p>
            <a:pPr algn="just"/>
            <a:r>
              <a:rPr lang="fr-FR" dirty="0"/>
              <a:t>PERSONNE ACCOMPAGNANTE</a:t>
            </a:r>
          </a:p>
        </p:txBody>
      </p:sp>
      <p:sp>
        <p:nvSpPr>
          <p:cNvPr id="4" name="Flèche droite 3"/>
          <p:cNvSpPr/>
          <p:nvPr/>
        </p:nvSpPr>
        <p:spPr>
          <a:xfrm>
            <a:off x="755468" y="1848556"/>
            <a:ext cx="495359" cy="210207"/>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Flèche droite 5"/>
          <p:cNvSpPr/>
          <p:nvPr/>
        </p:nvSpPr>
        <p:spPr>
          <a:xfrm>
            <a:off x="768091" y="2621540"/>
            <a:ext cx="495359" cy="210207"/>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Image 6"/>
          <p:cNvPicPr>
            <a:picLocks noChangeAspect="1"/>
          </p:cNvPicPr>
          <p:nvPr/>
        </p:nvPicPr>
        <p:blipFill>
          <a:blip r:embed="rId3"/>
          <a:stretch>
            <a:fillRect/>
          </a:stretch>
        </p:blipFill>
        <p:spPr>
          <a:xfrm>
            <a:off x="768091" y="4630822"/>
            <a:ext cx="10879068" cy="2124371"/>
          </a:xfrm>
          <a:prstGeom prst="rect">
            <a:avLst/>
          </a:prstGeom>
        </p:spPr>
      </p:pic>
      <p:pic>
        <p:nvPicPr>
          <p:cNvPr id="8" name="Image 7"/>
          <p:cNvPicPr>
            <a:picLocks noChangeAspect="1"/>
          </p:cNvPicPr>
          <p:nvPr/>
        </p:nvPicPr>
        <p:blipFill>
          <a:blip r:embed="rId4"/>
          <a:stretch>
            <a:fillRect/>
          </a:stretch>
        </p:blipFill>
        <p:spPr>
          <a:xfrm>
            <a:off x="451159" y="3209747"/>
            <a:ext cx="2491738" cy="1181368"/>
          </a:xfrm>
          <a:prstGeom prst="rect">
            <a:avLst/>
          </a:prstGeom>
        </p:spPr>
      </p:pic>
      <p:sp>
        <p:nvSpPr>
          <p:cNvPr id="9" name="Rectangle 8"/>
          <p:cNvSpPr/>
          <p:nvPr/>
        </p:nvSpPr>
        <p:spPr>
          <a:xfrm>
            <a:off x="3836276" y="6373647"/>
            <a:ext cx="6379779" cy="300422"/>
          </a:xfrm>
          <a:prstGeom prst="rect">
            <a:avLst/>
          </a:prstGeom>
          <a:noFill/>
          <a:ln w="25400">
            <a:solidFill>
              <a:schemeClr val="accent6">
                <a:lumMod val="75000"/>
              </a:schemeClr>
            </a:solid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0687116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24</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1"/>
          </a:solidFill>
        </p:spPr>
        <p:txBody>
          <a:bodyPr>
            <a:normAutofit/>
          </a:bodyPr>
          <a:lstStyle/>
          <a:p>
            <a:r>
              <a:rPr lang="fr-FR" sz="2400" dirty="0">
                <a:cs typeface="Arial" panose="020B0604020202020204" pitchFamily="34" charset="0"/>
              </a:rPr>
              <a:t>TRANSPORT ET CODE DE </a:t>
            </a:r>
            <a:r>
              <a:rPr lang="fr-FR" sz="2400" dirty="0" smtClean="0">
                <a:cs typeface="Arial" panose="020B0604020202020204" pitchFamily="34" charset="0"/>
              </a:rPr>
              <a:t>la SANTÉ PUBLIQUE</a:t>
            </a:r>
            <a:endParaRPr lang="fr-FR" dirty="0"/>
          </a:p>
        </p:txBody>
      </p:sp>
      <p:sp>
        <p:nvSpPr>
          <p:cNvPr id="6" name="Espace réservé du texte 2"/>
          <p:cNvSpPr>
            <a:spLocks noGrp="1"/>
          </p:cNvSpPr>
          <p:nvPr>
            <p:ph type="body" sz="quarter" idx="13"/>
          </p:nvPr>
        </p:nvSpPr>
        <p:spPr>
          <a:xfrm>
            <a:off x="395469" y="1021060"/>
            <a:ext cx="11196000" cy="5721485"/>
          </a:xfrm>
        </p:spPr>
        <p:txBody>
          <a:bodyPr/>
          <a:lstStyle/>
          <a:p>
            <a:pPr>
              <a:spcAft>
                <a:spcPts val="600"/>
              </a:spcAft>
              <a:defRPr/>
            </a:pPr>
            <a:r>
              <a:rPr lang="fr-FR" sz="1600" b="1" dirty="0"/>
              <a:t>Article L1111-3 du Code de </a:t>
            </a:r>
            <a:r>
              <a:rPr lang="fr-FR" sz="1600" b="1" dirty="0" smtClean="0"/>
              <a:t>la Santé </a:t>
            </a:r>
            <a:r>
              <a:rPr lang="fr-FR" sz="1600" b="1" dirty="0"/>
              <a:t>Publique</a:t>
            </a:r>
            <a:br>
              <a:rPr lang="fr-FR" sz="1600" b="1" dirty="0"/>
            </a:br>
            <a:r>
              <a:rPr lang="fr-FR" sz="1600" dirty="0"/>
              <a:t>Les professionnels de santé doivent, avant l'exécution d'un acte, informer le patient de son coût </a:t>
            </a:r>
            <a:r>
              <a:rPr lang="fr-FR" sz="1600" dirty="0" smtClean="0"/>
              <a:t> et </a:t>
            </a:r>
            <a:r>
              <a:rPr lang="fr-FR" sz="1600" dirty="0"/>
              <a:t>des conditions de son remboursement par les régimes obligatoires d'assurance maladie. </a:t>
            </a:r>
            <a:r>
              <a:rPr lang="fr-FR" sz="1600" dirty="0" smtClean="0">
                <a:solidFill>
                  <a:schemeClr val="accent6">
                    <a:lumMod val="75000"/>
                  </a:schemeClr>
                </a:solidFill>
              </a:rPr>
              <a:t>INFORMATION ET TRANSPARENCE</a:t>
            </a:r>
          </a:p>
          <a:p>
            <a:pPr>
              <a:spcAft>
                <a:spcPts val="600"/>
              </a:spcAft>
              <a:defRPr/>
            </a:pPr>
            <a:endParaRPr lang="fr-FR" sz="1600" b="1" dirty="0"/>
          </a:p>
          <a:p>
            <a:pPr>
              <a:spcAft>
                <a:spcPts val="600"/>
              </a:spcAft>
              <a:defRPr/>
            </a:pPr>
            <a:r>
              <a:rPr lang="fr-FR" sz="1600" b="1" dirty="0"/>
              <a:t>Article R4127-8 du Code de Santé Publique</a:t>
            </a:r>
            <a:br>
              <a:rPr lang="fr-FR" sz="1600" b="1" dirty="0"/>
            </a:br>
            <a:r>
              <a:rPr lang="fr-FR" sz="1600" dirty="0"/>
              <a:t>Dans les limites fixées par la loi, le médecin est libre de ses prescriptions qui seront celles qu'il estime les plus appropriées. Il doit limiter ses prescriptions et ses actes à ce qui est nécessaire. </a:t>
            </a:r>
            <a:r>
              <a:rPr lang="fr-FR" sz="1600" dirty="0" smtClean="0">
                <a:solidFill>
                  <a:schemeClr val="accent6">
                    <a:lumMod val="75000"/>
                  </a:schemeClr>
                </a:solidFill>
              </a:rPr>
              <a:t>PERTINENCE MEDICALE</a:t>
            </a:r>
            <a:r>
              <a:rPr lang="fr-FR" sz="1600" dirty="0"/>
              <a:t/>
            </a:r>
            <a:br>
              <a:rPr lang="fr-FR" sz="1600" dirty="0"/>
            </a:br>
            <a:endParaRPr lang="fr-FR" sz="1600" dirty="0"/>
          </a:p>
          <a:p>
            <a:pPr>
              <a:spcAft>
                <a:spcPts val="600"/>
              </a:spcAft>
              <a:defRPr/>
            </a:pPr>
            <a:r>
              <a:rPr lang="fr-FR" sz="1600" b="1" dirty="0"/>
              <a:t>Article  R4127-50 du Code de Santé Publique</a:t>
            </a:r>
            <a:br>
              <a:rPr lang="fr-FR" sz="1600" b="1" dirty="0"/>
            </a:br>
            <a:r>
              <a:rPr lang="fr-FR" sz="1600" dirty="0"/>
              <a:t>Le médecin doit, sans céder à aucune demande abusive, faciliter l'obtention par le patient des avantages sociaux auxquels son état lui donne droit</a:t>
            </a:r>
            <a:r>
              <a:rPr lang="fr-FR" sz="1600" dirty="0" smtClean="0"/>
              <a:t>. </a:t>
            </a:r>
            <a:r>
              <a:rPr lang="fr-FR" sz="1600" dirty="0" smtClean="0">
                <a:solidFill>
                  <a:schemeClr val="accent6">
                    <a:lumMod val="75000"/>
                  </a:schemeClr>
                </a:solidFill>
              </a:rPr>
              <a:t>ACCES AUX DROITS et AUX SOINS</a:t>
            </a:r>
          </a:p>
          <a:p>
            <a:pPr>
              <a:spcAft>
                <a:spcPts val="600"/>
              </a:spcAft>
              <a:defRPr/>
            </a:pPr>
            <a:r>
              <a:rPr lang="fr-FR" sz="1600" b="1" dirty="0"/>
              <a:t/>
            </a:r>
            <a:br>
              <a:rPr lang="fr-FR" sz="1600" b="1" dirty="0"/>
            </a:br>
            <a:r>
              <a:rPr lang="fr-FR" sz="2000" b="1" dirty="0"/>
              <a:t>→ </a:t>
            </a:r>
            <a:r>
              <a:rPr lang="fr-FR" sz="2000" b="1" dirty="0" smtClean="0"/>
              <a:t>un </a:t>
            </a:r>
            <a:r>
              <a:rPr lang="fr-FR" sz="2000" b="1" dirty="0"/>
              <a:t>transport peut-être  médicalement justifié mais non </a:t>
            </a:r>
            <a:r>
              <a:rPr lang="fr-FR" sz="2000" b="1" dirty="0" smtClean="0"/>
              <a:t>remboursable.</a:t>
            </a:r>
          </a:p>
          <a:p>
            <a:pPr>
              <a:spcAft>
                <a:spcPts val="600"/>
              </a:spcAft>
              <a:defRPr/>
            </a:pPr>
            <a:endParaRPr lang="fr-FR" sz="2000" b="1" dirty="0"/>
          </a:p>
          <a:p>
            <a:pPr>
              <a:spcAft>
                <a:spcPts val="600"/>
              </a:spcAft>
              <a:defRPr/>
            </a:pPr>
            <a:r>
              <a:rPr lang="fr-FR" sz="2000" dirty="0" smtClean="0"/>
              <a:t> Ex : les transports vers les séances de kinésithérapie, vers des consultations en ambulatoires, les laboratoires d’analyse ou de radiologie qui sont hors cas de prise en charge assurantielle (hospitalisation, accident de travail…)</a:t>
            </a:r>
            <a:endParaRPr lang="fr-FR" sz="2000" dirty="0"/>
          </a:p>
          <a:p>
            <a:pPr>
              <a:spcAft>
                <a:spcPts val="600"/>
              </a:spcAft>
              <a:defRPr/>
            </a:pPr>
            <a:endParaRPr lang="fr-FR" sz="1600" b="1" dirty="0"/>
          </a:p>
        </p:txBody>
      </p:sp>
    </p:spTree>
    <p:extLst>
      <p:ext uri="{BB962C8B-B14F-4D97-AF65-F5344CB8AC3E}">
        <p14:creationId xmlns:p14="http://schemas.microsoft.com/office/powerpoint/2010/main" val="4251658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451158" y="959067"/>
            <a:ext cx="6320031" cy="5661652"/>
          </a:xfrm>
        </p:spPr>
        <p:txBody>
          <a:bodyPr/>
          <a:lstStyle/>
          <a:p>
            <a:pPr algn="just"/>
            <a:r>
              <a:rPr lang="fr-FR" sz="1800" b="1" dirty="0"/>
              <a:t>Règle générale </a:t>
            </a:r>
            <a:r>
              <a:rPr lang="fr-FR" sz="1800" dirty="0"/>
              <a:t>:</a:t>
            </a:r>
          </a:p>
          <a:p>
            <a:pPr algn="just"/>
            <a:r>
              <a:rPr lang="fr-FR" sz="1800" dirty="0"/>
              <a:t>La prescription doit être réalisée par le médecin qui convoque ou oriente le soin du patient.</a:t>
            </a:r>
          </a:p>
          <a:p>
            <a:pPr algn="just"/>
            <a:endParaRPr lang="fr-FR" sz="1800" b="1" dirty="0"/>
          </a:p>
          <a:p>
            <a:pPr algn="just"/>
            <a:r>
              <a:rPr lang="fr-FR" sz="1800" b="1" dirty="0"/>
              <a:t>	Le médecin traitant ou le spécialiste</a:t>
            </a:r>
            <a:r>
              <a:rPr lang="fr-FR" sz="1800" dirty="0"/>
              <a:t>, consulté dans le cadre du parcours de soin coordonné du patient.</a:t>
            </a:r>
          </a:p>
          <a:p>
            <a:pPr algn="just"/>
            <a:endParaRPr lang="fr-FR" sz="1800" dirty="0"/>
          </a:p>
          <a:p>
            <a:pPr algn="just"/>
            <a:r>
              <a:rPr lang="fr-FR" sz="1800" b="1" dirty="0"/>
              <a:t>	Le médecin hospitalier,</a:t>
            </a:r>
          </a:p>
          <a:p>
            <a:pPr algn="just"/>
            <a:r>
              <a:rPr lang="fr-FR" sz="1800" b="1" dirty="0"/>
              <a:t>	</a:t>
            </a:r>
            <a:r>
              <a:rPr lang="fr-FR" sz="1800" dirty="0"/>
              <a:t>- en entrée d’hospitalisation dans le cas d’une hospitalisation programmée</a:t>
            </a:r>
            <a:endParaRPr lang="fr-FR" sz="1800" b="1" dirty="0"/>
          </a:p>
          <a:p>
            <a:pPr algn="just"/>
            <a:r>
              <a:rPr lang="fr-FR" sz="1800" b="1" dirty="0"/>
              <a:t>	</a:t>
            </a:r>
            <a:r>
              <a:rPr lang="fr-FR" sz="1800" dirty="0" smtClean="0"/>
              <a:t>-  </a:t>
            </a:r>
            <a:r>
              <a:rPr lang="fr-FR" sz="1800" dirty="0"/>
              <a:t>en sortie d’hospitalisation, </a:t>
            </a:r>
          </a:p>
          <a:p>
            <a:pPr algn="just"/>
            <a:r>
              <a:rPr lang="fr-FR" sz="1800" dirty="0"/>
              <a:t>	- pour une consultation ou des examens en lien </a:t>
            </a:r>
            <a:r>
              <a:rPr lang="fr-FR" sz="1800" dirty="0" smtClean="0"/>
              <a:t>	avec </a:t>
            </a:r>
            <a:r>
              <a:rPr lang="fr-FR" sz="1800" dirty="0"/>
              <a:t>une ALD avec déficience et incapacité, ou en </a:t>
            </a:r>
            <a:r>
              <a:rPr lang="fr-FR" sz="1800" dirty="0" smtClean="0"/>
              <a:t>	lien </a:t>
            </a:r>
            <a:r>
              <a:rPr lang="fr-FR" sz="1800" dirty="0"/>
              <a:t>avec un ATMP</a:t>
            </a:r>
          </a:p>
          <a:p>
            <a:pPr algn="just"/>
            <a:r>
              <a:rPr lang="fr-FR" sz="1800" b="1" dirty="0"/>
              <a:t>	</a:t>
            </a:r>
            <a:r>
              <a:rPr lang="fr-FR" sz="1800" dirty="0"/>
              <a:t>- pour réaliser un acte programmé</a:t>
            </a:r>
            <a:endParaRPr lang="fr-FR" sz="1800" b="1" dirty="0"/>
          </a:p>
          <a:p>
            <a:pPr algn="just"/>
            <a:endParaRPr lang="fr-FR" dirty="0"/>
          </a:p>
          <a:p>
            <a:pPr algn="just"/>
            <a:endParaRPr lang="fr-FR" dirty="0"/>
          </a:p>
          <a:p>
            <a:pPr algn="just"/>
            <a:endParaRPr lang="fr-FR" dirty="0"/>
          </a:p>
        </p:txBody>
      </p:sp>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pPr marL="0" marR="0" lvl="0" indent="0" algn="l" defTabSz="913538"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a:ea typeface="+mn-ea"/>
                <a:cs typeface="+mn-cs"/>
              </a:rPr>
              <a:pPr marL="0" marR="0" lvl="0" indent="0" algn="l" defTabSz="913538"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dirty="0">
              <a:ln>
                <a:noFill/>
              </a:ln>
              <a:solidFill>
                <a:srgbClr val="0C419A"/>
              </a:solidFill>
              <a:effectLst/>
              <a:uLnTx/>
              <a:uFillTx/>
              <a:latin typeface="Arial"/>
              <a:ea typeface="+mn-ea"/>
              <a:cs typeface="+mn-cs"/>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35082"/>
            <a:ext cx="11196000" cy="692745"/>
          </a:xfrm>
        </p:spPr>
        <p:style>
          <a:lnRef idx="3">
            <a:schemeClr val="lt1"/>
          </a:lnRef>
          <a:fillRef idx="1">
            <a:schemeClr val="accent1"/>
          </a:fillRef>
          <a:effectRef idx="1">
            <a:schemeClr val="accent1"/>
          </a:effectRef>
          <a:fontRef idx="minor">
            <a:schemeClr val="lt1"/>
          </a:fontRef>
        </p:style>
        <p:txBody>
          <a:bodyPr/>
          <a:lstStyle/>
          <a:p>
            <a:pPr algn="just"/>
            <a:r>
              <a:rPr lang="fr-FR" dirty="0"/>
              <a:t>Qui doit prescrire ?</a:t>
            </a:r>
          </a:p>
        </p:txBody>
      </p:sp>
      <p:sp>
        <p:nvSpPr>
          <p:cNvPr id="4" name="Flèche droite 3"/>
          <p:cNvSpPr/>
          <p:nvPr/>
        </p:nvSpPr>
        <p:spPr>
          <a:xfrm>
            <a:off x="616572" y="2490843"/>
            <a:ext cx="625033" cy="2199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Flèche droite 5"/>
          <p:cNvSpPr/>
          <p:nvPr/>
        </p:nvSpPr>
        <p:spPr>
          <a:xfrm>
            <a:off x="616571" y="3679933"/>
            <a:ext cx="625033" cy="2199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ZoneTexte 6"/>
          <p:cNvSpPr txBox="1"/>
          <p:nvPr/>
        </p:nvSpPr>
        <p:spPr>
          <a:xfrm>
            <a:off x="7723029" y="1287496"/>
            <a:ext cx="4085864" cy="2585323"/>
          </a:xfrm>
          <a:prstGeom prst="rect">
            <a:avLst/>
          </a:prstGeom>
          <a:solidFill>
            <a:schemeClr val="tx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7FAD"/>
                </a:solidFill>
                <a:effectLst/>
                <a:uLnTx/>
                <a:uFillTx/>
                <a:latin typeface="Arial"/>
                <a:ea typeface="+mn-ea"/>
                <a:cs typeface="+mn-cs"/>
              </a:rPr>
              <a:t>Validité de la prescription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p:txBody>
      </p:sp>
      <p:pic>
        <p:nvPicPr>
          <p:cNvPr id="8" name="Image 7"/>
          <p:cNvPicPr>
            <a:picLocks noChangeAspect="1"/>
          </p:cNvPicPr>
          <p:nvPr/>
        </p:nvPicPr>
        <p:blipFill>
          <a:blip r:embed="rId3"/>
          <a:stretch>
            <a:fillRect/>
          </a:stretch>
        </p:blipFill>
        <p:spPr>
          <a:xfrm>
            <a:off x="9055868" y="1897556"/>
            <a:ext cx="2391780" cy="1626411"/>
          </a:xfrm>
          <a:prstGeom prst="rect">
            <a:avLst/>
          </a:prstGeom>
        </p:spPr>
      </p:pic>
      <p:sp>
        <p:nvSpPr>
          <p:cNvPr id="9" name="ZoneTexte 8"/>
          <p:cNvSpPr txBox="1"/>
          <p:nvPr/>
        </p:nvSpPr>
        <p:spPr>
          <a:xfrm>
            <a:off x="7731889" y="4398380"/>
            <a:ext cx="4109012" cy="1354217"/>
          </a:xfrm>
          <a:prstGeom prst="rect">
            <a:avLst/>
          </a:prstGeom>
          <a:solidFill>
            <a:schemeClr val="tx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007FAD"/>
                </a:solidFill>
                <a:effectLst/>
                <a:uLnTx/>
                <a:uFillTx/>
                <a:latin typeface="Arial"/>
                <a:ea typeface="+mn-ea"/>
                <a:cs typeface="+mn-cs"/>
                <a:sym typeface="Wingdings" panose="05000000000000000000" pitchFamily="2" charset="2"/>
              </a:rPr>
              <a:t></a:t>
            </a:r>
            <a:r>
              <a:rPr kumimoji="0" lang="fr-FR" sz="1800" b="0" i="0" u="none" strike="noStrike" kern="1200" cap="none" spc="0" normalizeH="0" baseline="0" noProof="0" dirty="0">
                <a:ln>
                  <a:noFill/>
                </a:ln>
                <a:solidFill>
                  <a:srgbClr val="0C419A"/>
                </a:solidFill>
                <a:effectLst/>
                <a:uLnTx/>
                <a:uFillTx/>
                <a:latin typeface="Arial"/>
                <a:ea typeface="+mn-ea"/>
                <a:cs typeface="+mn-cs"/>
                <a:sym typeface="Wingdings" panose="05000000000000000000" pitchFamily="2" charset="2"/>
              </a:rPr>
              <a:t> </a:t>
            </a:r>
            <a:r>
              <a:rPr kumimoji="0" lang="fr-FR" sz="1800" b="1" i="0" u="none" strike="noStrike" kern="1200" cap="none" spc="0" normalizeH="0" baseline="0" noProof="0" dirty="0">
                <a:ln>
                  <a:noFill/>
                </a:ln>
                <a:solidFill>
                  <a:srgbClr val="007FAD"/>
                </a:solidFill>
                <a:effectLst/>
                <a:uLnTx/>
                <a:uFillTx/>
                <a:latin typeface="Arial"/>
                <a:ea typeface="+mn-ea"/>
                <a:cs typeface="+mn-cs"/>
              </a:rPr>
              <a:t>Possibilité de réévaluation de la PMT par le Médecin Traitant si l’état de santé du patient évolue </a:t>
            </a: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p:txBody>
      </p:sp>
    </p:spTree>
    <p:extLst>
      <p:ext uri="{BB962C8B-B14F-4D97-AF65-F5344CB8AC3E}">
        <p14:creationId xmlns:p14="http://schemas.microsoft.com/office/powerpoint/2010/main" val="3386785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469" y="282827"/>
            <a:ext cx="10942320" cy="636680"/>
          </a:xfrm>
          <a:solidFill>
            <a:schemeClr val="accent1"/>
          </a:solidFill>
        </p:spPr>
        <p:txBody>
          <a:bodyPr>
            <a:noAutofit/>
          </a:bodyPr>
          <a:lstStyle/>
          <a:p>
            <a:pPr algn="ctr"/>
            <a:r>
              <a:rPr lang="fr-FR" sz="2800" dirty="0"/>
              <a:t>prérequis à la prise en charge</a:t>
            </a:r>
          </a:p>
        </p:txBody>
      </p:sp>
      <p:sp>
        <p:nvSpPr>
          <p:cNvPr id="5" name="Espace réservé du pied de page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a:ea typeface="+mn-ea"/>
              <a:cs typeface="+mn-cs"/>
            </a:endParaRPr>
          </a:p>
        </p:txBody>
      </p:sp>
      <p:sp>
        <p:nvSpPr>
          <p:cNvPr id="6" name="Espace réservé du numéro de diapositive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6AA26DA-577C-40D6-8E2F-6777160A9B2D}" type="slidenum">
              <a:rPr kumimoji="0" lang="fr-FR" sz="1200" b="0" i="0" u="none" strike="noStrike" kern="1200" cap="none" spc="0" normalizeH="0" baseline="0" noProof="0" smtClean="0">
                <a:ln>
                  <a:noFill/>
                </a:ln>
                <a:solidFill>
                  <a:srgbClr val="0C419A"/>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dirty="0">
              <a:ln>
                <a:noFill/>
              </a:ln>
              <a:solidFill>
                <a:srgbClr val="0C419A"/>
              </a:solidFill>
              <a:effectLst/>
              <a:uLnTx/>
              <a:uFillTx/>
              <a:latin typeface="Arial"/>
              <a:ea typeface="+mn-ea"/>
              <a:cs typeface="+mn-cs"/>
            </a:endParaRPr>
          </a:p>
        </p:txBody>
      </p:sp>
      <p:sp>
        <p:nvSpPr>
          <p:cNvPr id="8" name="Espace réservé du contenu 6">
            <a:extLst>
              <a:ext uri="{FF2B5EF4-FFF2-40B4-BE49-F238E27FC236}">
                <a16:creationId xmlns:a16="http://schemas.microsoft.com/office/drawing/2014/main" id="{F77267A5-4816-1F4F-4716-E4CD78B500C5}"/>
              </a:ext>
            </a:extLst>
          </p:cNvPr>
          <p:cNvSpPr>
            <a:spLocks noGrp="1"/>
          </p:cNvSpPr>
          <p:nvPr>
            <p:ph idx="1"/>
          </p:nvPr>
        </p:nvSpPr>
        <p:spPr>
          <a:xfrm>
            <a:off x="729049" y="1137819"/>
            <a:ext cx="10782231" cy="5379827"/>
          </a:xfrm>
        </p:spPr>
        <p:txBody>
          <a:bodyPr/>
          <a:lstStyle/>
          <a:p>
            <a:pPr>
              <a:lnSpc>
                <a:spcPct val="100000"/>
              </a:lnSpc>
              <a:spcAft>
                <a:spcPts val="1000"/>
              </a:spcAft>
            </a:pPr>
            <a:r>
              <a:rPr lang="fr-FR" sz="2400" dirty="0">
                <a:solidFill>
                  <a:srgbClr val="00B0F0"/>
                </a:solidFill>
              </a:rPr>
              <a:t> </a:t>
            </a:r>
          </a:p>
          <a:p>
            <a:pPr>
              <a:lnSpc>
                <a:spcPct val="100000"/>
              </a:lnSpc>
              <a:spcAft>
                <a:spcPts val="1000"/>
              </a:spcAft>
            </a:pPr>
            <a:r>
              <a:rPr lang="fr-FR" sz="2400" dirty="0">
                <a:solidFill>
                  <a:srgbClr val="00B0F0"/>
                </a:solidFill>
              </a:rPr>
              <a:t> </a:t>
            </a:r>
          </a:p>
          <a:p>
            <a:pPr>
              <a:lnSpc>
                <a:spcPct val="100000"/>
              </a:lnSpc>
              <a:spcAft>
                <a:spcPts val="1000"/>
              </a:spcAft>
            </a:pPr>
            <a:endParaRPr lang="fr-FR" sz="2400" dirty="0">
              <a:solidFill>
                <a:srgbClr val="00B0F0"/>
              </a:solidFill>
            </a:endParaRPr>
          </a:p>
          <a:p>
            <a:pPr>
              <a:lnSpc>
                <a:spcPct val="100000"/>
              </a:lnSpc>
              <a:spcAft>
                <a:spcPts val="1000"/>
              </a:spcAft>
            </a:pPr>
            <a:endParaRPr lang="fr-FR" dirty="0">
              <a:solidFill>
                <a:srgbClr val="E04F39"/>
              </a:solidFill>
            </a:endParaRPr>
          </a:p>
          <a:p>
            <a:pPr>
              <a:lnSpc>
                <a:spcPct val="100000"/>
              </a:lnSpc>
              <a:spcAft>
                <a:spcPts val="1000"/>
              </a:spcAft>
              <a:buClr>
                <a:srgbClr val="545859"/>
              </a:buClr>
            </a:pPr>
            <a:endParaRPr lang="fr-FR" dirty="0">
              <a:solidFill>
                <a:srgbClr val="545859"/>
              </a:solidFill>
            </a:endParaRPr>
          </a:p>
          <a:p>
            <a:pPr marL="342904" indent="-342904">
              <a:lnSpc>
                <a:spcPct val="100000"/>
              </a:lnSpc>
              <a:spcAft>
                <a:spcPts val="1000"/>
              </a:spcAft>
              <a:buClr>
                <a:srgbClr val="545859"/>
              </a:buClr>
              <a:buFont typeface="Arial" panose="020B0604020202020204" pitchFamily="34" charset="0"/>
              <a:buChar char="•"/>
            </a:pPr>
            <a:endParaRPr lang="fr-FR" dirty="0">
              <a:solidFill>
                <a:srgbClr val="545859"/>
              </a:solidFill>
            </a:endParaRPr>
          </a:p>
          <a:p>
            <a:pPr marL="342904" indent="-342904">
              <a:lnSpc>
                <a:spcPct val="100000"/>
              </a:lnSpc>
              <a:spcAft>
                <a:spcPts val="1000"/>
              </a:spcAft>
              <a:buClr>
                <a:srgbClr val="545859"/>
              </a:buClr>
              <a:buFont typeface="Arial" panose="020B0604020202020204" pitchFamily="34" charset="0"/>
              <a:buChar char="•"/>
            </a:pPr>
            <a:endParaRPr lang="fr-FR" dirty="0">
              <a:solidFill>
                <a:srgbClr val="545859"/>
              </a:solidFill>
            </a:endParaRPr>
          </a:p>
          <a:p>
            <a:pPr marL="342904" indent="-342904">
              <a:lnSpc>
                <a:spcPct val="100000"/>
              </a:lnSpc>
              <a:spcAft>
                <a:spcPts val="1000"/>
              </a:spcAft>
              <a:buClr>
                <a:srgbClr val="545859"/>
              </a:buClr>
              <a:buFont typeface="Arial" panose="020B0604020202020204" pitchFamily="34" charset="0"/>
              <a:buChar char="•"/>
            </a:pPr>
            <a:endParaRPr lang="fr-FR" dirty="0">
              <a:solidFill>
                <a:srgbClr val="545859"/>
              </a:solidFill>
            </a:endParaRPr>
          </a:p>
          <a:p>
            <a:pPr marL="342904" indent="-342904">
              <a:lnSpc>
                <a:spcPct val="100000"/>
              </a:lnSpc>
              <a:spcAft>
                <a:spcPts val="1000"/>
              </a:spcAft>
              <a:buClr>
                <a:srgbClr val="545859"/>
              </a:buClr>
              <a:buFont typeface="Arial" panose="020B0604020202020204" pitchFamily="34" charset="0"/>
              <a:buChar char="•"/>
            </a:pPr>
            <a:endParaRPr lang="fr-FR" dirty="0">
              <a:solidFill>
                <a:srgbClr val="545859"/>
              </a:solidFill>
            </a:endParaRPr>
          </a:p>
          <a:p>
            <a:pPr marL="342904" indent="-342904">
              <a:lnSpc>
                <a:spcPct val="100000"/>
              </a:lnSpc>
              <a:spcAft>
                <a:spcPts val="1000"/>
              </a:spcAft>
              <a:buClr>
                <a:srgbClr val="545859"/>
              </a:buClr>
              <a:buFont typeface="Arial" panose="020B0604020202020204" pitchFamily="34" charset="0"/>
              <a:buChar char="•"/>
            </a:pPr>
            <a:endParaRPr lang="fr-FR" dirty="0">
              <a:solidFill>
                <a:srgbClr val="545859"/>
              </a:solidFill>
            </a:endParaRPr>
          </a:p>
          <a:p>
            <a:pPr marL="342904" indent="-342904">
              <a:lnSpc>
                <a:spcPct val="100000"/>
              </a:lnSpc>
              <a:spcAft>
                <a:spcPts val="1000"/>
              </a:spcAft>
              <a:buClr>
                <a:srgbClr val="545859"/>
              </a:buClr>
              <a:buFont typeface="Arial" panose="020B0604020202020204" pitchFamily="34" charset="0"/>
              <a:buChar char="•"/>
            </a:pPr>
            <a:endParaRPr lang="fr-FR" dirty="0">
              <a:solidFill>
                <a:srgbClr val="545859"/>
              </a:solidFill>
            </a:endParaRPr>
          </a:p>
          <a:p>
            <a:pPr>
              <a:lnSpc>
                <a:spcPct val="100000"/>
              </a:lnSpc>
              <a:spcAft>
                <a:spcPts val="1000"/>
              </a:spcAft>
            </a:pPr>
            <a:endParaRPr lang="fr-FR" dirty="0">
              <a:solidFill>
                <a:srgbClr val="545859"/>
              </a:solidFill>
            </a:endParaRPr>
          </a:p>
        </p:txBody>
      </p:sp>
      <p:sp>
        <p:nvSpPr>
          <p:cNvPr id="7" name="Explosion 2 6"/>
          <p:cNvSpPr/>
          <p:nvPr/>
        </p:nvSpPr>
        <p:spPr>
          <a:xfrm>
            <a:off x="395469" y="855940"/>
            <a:ext cx="5016031" cy="2433141"/>
          </a:xfrm>
          <a:prstGeom prst="irregularSeal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rial"/>
                <a:ea typeface="+mn-ea"/>
                <a:cs typeface="+mn-cs"/>
              </a:rPr>
              <a:t>« Le transport, c’est pas automatique ! »</a:t>
            </a:r>
          </a:p>
        </p:txBody>
      </p:sp>
      <p:sp>
        <p:nvSpPr>
          <p:cNvPr id="12" name="Rectangle 11"/>
          <p:cNvSpPr/>
          <p:nvPr/>
        </p:nvSpPr>
        <p:spPr>
          <a:xfrm>
            <a:off x="5459467" y="1886161"/>
            <a:ext cx="6051813"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fr-FR" sz="3200" b="1" i="0" u="sng" strike="noStrike" kern="1200" cap="none" spc="0" normalizeH="0" baseline="0" noProof="0" dirty="0">
                <a:ln w="22225">
                  <a:solidFill>
                    <a:srgbClr val="C74E5A"/>
                  </a:solidFill>
                  <a:prstDash val="solid"/>
                </a:ln>
                <a:solidFill>
                  <a:srgbClr val="E11A81">
                    <a:lumMod val="75000"/>
                  </a:srgbClr>
                </a:solidFill>
                <a:effectLst/>
                <a:uLnTx/>
                <a:uFillTx/>
                <a:latin typeface="Arial"/>
                <a:ea typeface="+mn-ea"/>
                <a:cs typeface="+mn-cs"/>
              </a:rPr>
              <a:t>La prescription </a:t>
            </a:r>
            <a:r>
              <a:rPr kumimoji="0" lang="fr-FR" sz="3200" b="1" i="0" u="sng" strike="noStrike" kern="1200" cap="none" spc="0" normalizeH="0" baseline="0" noProof="0" dirty="0" smtClean="0">
                <a:ln w="22225">
                  <a:solidFill>
                    <a:srgbClr val="C74E5A"/>
                  </a:solidFill>
                  <a:prstDash val="solid"/>
                </a:ln>
                <a:solidFill>
                  <a:srgbClr val="E11A81">
                    <a:lumMod val="75000"/>
                  </a:srgbClr>
                </a:solidFill>
                <a:effectLst/>
                <a:uLnTx/>
                <a:uFillTx/>
                <a:latin typeface="Arial"/>
                <a:ea typeface="+mn-ea"/>
                <a:cs typeface="+mn-cs"/>
              </a:rPr>
              <a:t>de </a:t>
            </a:r>
            <a:r>
              <a:rPr kumimoji="0" lang="fr-FR" sz="3200" b="1" i="0" u="sng" strike="noStrike" kern="1200" cap="none" spc="0" normalizeH="0" baseline="0" noProof="0" dirty="0">
                <a:ln w="22225">
                  <a:solidFill>
                    <a:srgbClr val="C74E5A"/>
                  </a:solidFill>
                  <a:prstDash val="solid"/>
                </a:ln>
                <a:solidFill>
                  <a:srgbClr val="E11A81">
                    <a:lumMod val="75000"/>
                  </a:srgbClr>
                </a:solidFill>
                <a:effectLst/>
                <a:uLnTx/>
                <a:uFillTx/>
                <a:latin typeface="Arial"/>
                <a:ea typeface="+mn-ea"/>
                <a:cs typeface="+mn-cs"/>
              </a:rPr>
              <a:t>transport</a:t>
            </a:r>
          </a:p>
        </p:txBody>
      </p:sp>
      <p:sp>
        <p:nvSpPr>
          <p:cNvPr id="13" name="ZoneTexte 12"/>
          <p:cNvSpPr txBox="1"/>
          <p:nvPr/>
        </p:nvSpPr>
        <p:spPr>
          <a:xfrm>
            <a:off x="395469" y="3478494"/>
            <a:ext cx="10715489"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fr-FR" sz="1800" b="1" i="0" u="none" strike="noStrike" kern="1200" cap="none" spc="0" normalizeH="0" baseline="0" noProof="0" dirty="0">
                <a:ln>
                  <a:noFill/>
                </a:ln>
                <a:solidFill>
                  <a:srgbClr val="545859"/>
                </a:solidFill>
                <a:effectLst/>
                <a:uLnTx/>
                <a:uFillTx/>
                <a:latin typeface="Arial"/>
                <a:ea typeface="+mn-ea"/>
                <a:cs typeface="+mn-cs"/>
              </a:rPr>
              <a:t>La PMT doit être :</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545859"/>
                </a:solidFill>
                <a:effectLst/>
                <a:uLnTx/>
                <a:uFillTx/>
                <a:latin typeface="Arial"/>
                <a:ea typeface="+mn-ea"/>
                <a:cs typeface="+mn-cs"/>
              </a:rPr>
              <a:t>délivrée </a:t>
            </a:r>
            <a:r>
              <a:rPr kumimoji="0" lang="fr-FR" sz="1800" b="1" i="0" u="none" strike="noStrike" kern="1200" cap="none" spc="0" normalizeH="0" baseline="0" noProof="0" dirty="0">
                <a:ln>
                  <a:noFill/>
                </a:ln>
                <a:solidFill>
                  <a:srgbClr val="00B0F0"/>
                </a:solidFill>
                <a:effectLst/>
                <a:uLnTx/>
                <a:uFillTx/>
                <a:latin typeface="Arial"/>
                <a:ea typeface="+mn-ea"/>
                <a:cs typeface="+mn-cs"/>
              </a:rPr>
              <a:t>AVANT</a:t>
            </a:r>
            <a:r>
              <a:rPr kumimoji="0" lang="fr-FR" sz="1800" b="0" i="0" u="none" strike="noStrike" kern="1200" cap="none" spc="0" normalizeH="0" baseline="0" noProof="0" dirty="0">
                <a:ln>
                  <a:noFill/>
                </a:ln>
                <a:solidFill>
                  <a:srgbClr val="E04E38"/>
                </a:solidFill>
                <a:effectLst/>
                <a:uLnTx/>
                <a:uFillTx/>
                <a:latin typeface="Arial"/>
                <a:ea typeface="+mn-ea"/>
                <a:cs typeface="+mn-cs"/>
              </a:rPr>
              <a:t> </a:t>
            </a:r>
            <a:r>
              <a:rPr kumimoji="0" lang="fr-FR" sz="1800" b="0" i="0" u="none" strike="noStrike" kern="1200" cap="none" spc="0" normalizeH="0" baseline="0" noProof="0" dirty="0">
                <a:ln>
                  <a:noFill/>
                </a:ln>
                <a:solidFill>
                  <a:srgbClr val="545859"/>
                </a:solidFill>
                <a:effectLst/>
                <a:uLnTx/>
                <a:uFillTx/>
                <a:latin typeface="Arial"/>
                <a:ea typeface="+mn-ea"/>
                <a:cs typeface="+mn-cs"/>
              </a:rPr>
              <a:t>que le transport ne soit effectué (sauf en cas d’urgence,  auquel cas la prescription peut être remplie </a:t>
            </a:r>
            <a:r>
              <a:rPr kumimoji="0" lang="fr-FR" sz="1800" b="0" i="0" u="none" strike="noStrike" kern="1200" cap="none" spc="0" normalizeH="0" baseline="0" noProof="0" dirty="0" smtClean="0">
                <a:ln>
                  <a:noFill/>
                </a:ln>
                <a:solidFill>
                  <a:srgbClr val="545859"/>
                </a:solidFill>
                <a:effectLst/>
                <a:uLnTx/>
                <a:uFillTx/>
                <a:latin typeface="Arial"/>
                <a:ea typeface="+mn-ea"/>
                <a:cs typeface="+mn-cs"/>
              </a:rPr>
              <a:t>a </a:t>
            </a:r>
            <a:r>
              <a:rPr kumimoji="0" lang="fr-FR" sz="1800" b="0" i="0" u="none" strike="noStrike" kern="1200" cap="none" spc="0" normalizeH="0" baseline="0" noProof="0" dirty="0">
                <a:ln>
                  <a:noFill/>
                </a:ln>
                <a:solidFill>
                  <a:srgbClr val="545859"/>
                </a:solidFill>
                <a:effectLst/>
                <a:uLnTx/>
                <a:uFillTx/>
                <a:latin typeface="Arial"/>
                <a:ea typeface="+mn-ea"/>
                <a:cs typeface="+mn-cs"/>
              </a:rPr>
              <a:t>posteriori).</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545859"/>
                </a:solidFill>
                <a:effectLst/>
                <a:uLnTx/>
                <a:uFillTx/>
                <a:latin typeface="Arial"/>
                <a:ea typeface="+mn-ea"/>
                <a:cs typeface="+mn-cs"/>
              </a:rPr>
              <a:t>prescrite uniquement lorsque </a:t>
            </a:r>
            <a:r>
              <a:rPr kumimoji="0" lang="fr-FR" sz="1800" b="1" i="0" u="none" strike="noStrike" kern="1200" cap="none" spc="0" normalizeH="0" baseline="0" noProof="0" dirty="0">
                <a:ln>
                  <a:noFill/>
                </a:ln>
                <a:solidFill>
                  <a:srgbClr val="00B0F0"/>
                </a:solidFill>
                <a:effectLst/>
                <a:uLnTx/>
                <a:uFillTx/>
                <a:latin typeface="Arial"/>
                <a:ea typeface="+mn-ea"/>
                <a:cs typeface="+mn-cs"/>
              </a:rPr>
              <a:t>l’état de santé </a:t>
            </a:r>
            <a:r>
              <a:rPr kumimoji="0" lang="fr-FR" sz="1800" b="0" i="0" u="none" strike="noStrike" kern="1200" cap="none" spc="0" normalizeH="0" baseline="0" noProof="0" dirty="0">
                <a:ln>
                  <a:noFill/>
                </a:ln>
                <a:solidFill>
                  <a:srgbClr val="545859"/>
                </a:solidFill>
                <a:effectLst/>
                <a:uLnTx/>
                <a:uFillTx/>
                <a:latin typeface="Arial"/>
                <a:ea typeface="+mn-ea"/>
                <a:cs typeface="+mn-cs"/>
              </a:rPr>
              <a:t>le nécessite</a:t>
            </a:r>
            <a:endParaRPr kumimoji="0" lang="fr-FR" sz="1800" b="0" i="0" u="none" strike="noStrike" kern="1200" cap="none" spc="0" normalizeH="0" baseline="0" noProof="0" dirty="0">
              <a:ln>
                <a:noFill/>
              </a:ln>
              <a:solidFill>
                <a:srgbClr val="E04F39"/>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1000"/>
              </a:spcAft>
              <a:buClr>
                <a:srgbClr val="545859"/>
              </a:buClr>
              <a:buSzTx/>
              <a:buFont typeface="Arial" panose="020B0604020202020204" pitchFamily="34" charset="0"/>
              <a:buChar char="•"/>
              <a:tabLst/>
              <a:defRPr/>
            </a:pPr>
            <a:r>
              <a:rPr kumimoji="0" lang="fr-FR" sz="1800" b="0" i="0" u="none" strike="noStrike" kern="1200" cap="none" spc="0" normalizeH="0" baseline="0" noProof="0" dirty="0">
                <a:ln>
                  <a:noFill/>
                </a:ln>
                <a:solidFill>
                  <a:srgbClr val="545859"/>
                </a:solidFill>
                <a:effectLst/>
                <a:uLnTx/>
                <a:uFillTx/>
                <a:latin typeface="Arial"/>
                <a:ea typeface="+mn-ea"/>
                <a:cs typeface="+mn-cs"/>
              </a:rPr>
              <a:t>précisant le </a:t>
            </a:r>
            <a:r>
              <a:rPr kumimoji="0" lang="fr-FR" sz="1800" b="1" i="0" u="none" strike="noStrike" kern="1200" cap="none" spc="0" normalizeH="0" baseline="0" noProof="0" dirty="0">
                <a:ln>
                  <a:noFill/>
                </a:ln>
                <a:solidFill>
                  <a:srgbClr val="00B0F0"/>
                </a:solidFill>
                <a:effectLst/>
                <a:uLnTx/>
                <a:uFillTx/>
                <a:latin typeface="Arial"/>
                <a:ea typeface="+mn-ea"/>
                <a:cs typeface="+mn-cs"/>
              </a:rPr>
              <a:t>MODE DE TRANSPORT adapté </a:t>
            </a:r>
            <a:r>
              <a:rPr kumimoji="0" lang="fr-FR" sz="1800" b="0" i="0" u="none" strike="noStrike" kern="1200" cap="none" spc="0" normalizeH="0" baseline="0" noProof="0" dirty="0">
                <a:ln>
                  <a:noFill/>
                </a:ln>
                <a:solidFill>
                  <a:srgbClr val="545859"/>
                </a:solidFill>
                <a:effectLst/>
                <a:uLnTx/>
                <a:uFillTx/>
                <a:latin typeface="Arial"/>
                <a:ea typeface="+mn-ea"/>
                <a:cs typeface="+mn-cs"/>
              </a:rPr>
              <a:t>à l’état de santé et au niveau d’autonomie du patient ;</a:t>
            </a:r>
          </a:p>
        </p:txBody>
      </p:sp>
      <p:pic>
        <p:nvPicPr>
          <p:cNvPr id="3" name="Image 2"/>
          <p:cNvPicPr>
            <a:picLocks noChangeAspect="1"/>
          </p:cNvPicPr>
          <p:nvPr/>
        </p:nvPicPr>
        <p:blipFill>
          <a:blip r:embed="rId3">
            <a:duotone>
              <a:schemeClr val="accent6">
                <a:shade val="45000"/>
                <a:satMod val="135000"/>
              </a:schemeClr>
              <a:prstClr val="white"/>
            </a:duotone>
          </a:blip>
          <a:stretch>
            <a:fillRect/>
          </a:stretch>
        </p:blipFill>
        <p:spPr>
          <a:xfrm>
            <a:off x="2068155" y="5779402"/>
            <a:ext cx="6782623" cy="492163"/>
          </a:xfrm>
          <a:prstGeom prst="rect">
            <a:avLst/>
          </a:prstGeom>
        </p:spPr>
      </p:pic>
    </p:spTree>
    <p:extLst>
      <p:ext uri="{BB962C8B-B14F-4D97-AF65-F5344CB8AC3E}">
        <p14:creationId xmlns:p14="http://schemas.microsoft.com/office/powerpoint/2010/main" val="240177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80">
                                          <p:stCondLst>
                                            <p:cond delay="0"/>
                                          </p:stCondLst>
                                        </p:cTn>
                                        <p:tgtEl>
                                          <p:spTgt spid="12"/>
                                        </p:tgtEl>
                                      </p:cBhvr>
                                    </p:animEffect>
                                    <p:anim calcmode="lin" valueType="num">
                                      <p:cBhvr>
                                        <p:cTn id="13"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8" dur="26">
                                          <p:stCondLst>
                                            <p:cond delay="650"/>
                                          </p:stCondLst>
                                        </p:cTn>
                                        <p:tgtEl>
                                          <p:spTgt spid="12"/>
                                        </p:tgtEl>
                                      </p:cBhvr>
                                      <p:to x="100000" y="60000"/>
                                    </p:animScale>
                                    <p:animScale>
                                      <p:cBhvr>
                                        <p:cTn id="19" dur="166" decel="50000">
                                          <p:stCondLst>
                                            <p:cond delay="676"/>
                                          </p:stCondLst>
                                        </p:cTn>
                                        <p:tgtEl>
                                          <p:spTgt spid="12"/>
                                        </p:tgtEl>
                                      </p:cBhvr>
                                      <p:to x="100000" y="100000"/>
                                    </p:animScale>
                                    <p:animScale>
                                      <p:cBhvr>
                                        <p:cTn id="20" dur="26">
                                          <p:stCondLst>
                                            <p:cond delay="1312"/>
                                          </p:stCondLst>
                                        </p:cTn>
                                        <p:tgtEl>
                                          <p:spTgt spid="12"/>
                                        </p:tgtEl>
                                      </p:cBhvr>
                                      <p:to x="100000" y="80000"/>
                                    </p:animScale>
                                    <p:animScale>
                                      <p:cBhvr>
                                        <p:cTn id="21" dur="166" decel="50000">
                                          <p:stCondLst>
                                            <p:cond delay="1338"/>
                                          </p:stCondLst>
                                        </p:cTn>
                                        <p:tgtEl>
                                          <p:spTgt spid="12"/>
                                        </p:tgtEl>
                                      </p:cBhvr>
                                      <p:to x="100000" y="100000"/>
                                    </p:animScale>
                                    <p:animScale>
                                      <p:cBhvr>
                                        <p:cTn id="22" dur="26">
                                          <p:stCondLst>
                                            <p:cond delay="1642"/>
                                          </p:stCondLst>
                                        </p:cTn>
                                        <p:tgtEl>
                                          <p:spTgt spid="12"/>
                                        </p:tgtEl>
                                      </p:cBhvr>
                                      <p:to x="100000" y="90000"/>
                                    </p:animScale>
                                    <p:animScale>
                                      <p:cBhvr>
                                        <p:cTn id="23" dur="166" decel="50000">
                                          <p:stCondLst>
                                            <p:cond delay="1668"/>
                                          </p:stCondLst>
                                        </p:cTn>
                                        <p:tgtEl>
                                          <p:spTgt spid="12"/>
                                        </p:tgtEl>
                                      </p:cBhvr>
                                      <p:to x="100000" y="100000"/>
                                    </p:animScale>
                                    <p:animScale>
                                      <p:cBhvr>
                                        <p:cTn id="24" dur="26">
                                          <p:stCondLst>
                                            <p:cond delay="1808"/>
                                          </p:stCondLst>
                                        </p:cTn>
                                        <p:tgtEl>
                                          <p:spTgt spid="12"/>
                                        </p:tgtEl>
                                      </p:cBhvr>
                                      <p:to x="100000" y="95000"/>
                                    </p:animScale>
                                    <p:animScale>
                                      <p:cBhvr>
                                        <p:cTn id="25" dur="166" decel="50000">
                                          <p:stCondLst>
                                            <p:cond delay="1834"/>
                                          </p:stCondLst>
                                        </p:cTn>
                                        <p:tgtEl>
                                          <p:spTgt spid="1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3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fld id="{975A587B-5814-4D9B-9598-FE9CB954CB01}" type="slidenum">
              <a:rPr lang="fr-FR" smtClean="0">
                <a:solidFill>
                  <a:srgbClr val="0C419A"/>
                </a:solidFill>
              </a:rPr>
              <a:pPr/>
              <a:t>27</a:t>
            </a:fld>
            <a:endParaRPr lang="fr-FR" dirty="0">
              <a:solidFill>
                <a:srgbClr val="0C419A"/>
              </a:solidFill>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accent1"/>
          </a:solidFill>
          <a:ln>
            <a:solidFill>
              <a:srgbClr val="298478"/>
            </a:solidFill>
          </a:ln>
        </p:spPr>
        <p:txBody>
          <a:bodyPr>
            <a:normAutofit/>
          </a:bodyPr>
          <a:lstStyle/>
          <a:p>
            <a:pPr>
              <a:defRPr/>
            </a:pPr>
            <a:r>
              <a:rPr lang="fr-FR" altLang="fr-FR" sz="2400" dirty="0"/>
              <a:t>En résumé</a:t>
            </a:r>
          </a:p>
        </p:txBody>
      </p:sp>
      <p:sp>
        <p:nvSpPr>
          <p:cNvPr id="6" name="Espace réservé du texte 2"/>
          <p:cNvSpPr>
            <a:spLocks noGrp="1"/>
          </p:cNvSpPr>
          <p:nvPr>
            <p:ph type="body" sz="quarter" idx="13"/>
          </p:nvPr>
        </p:nvSpPr>
        <p:spPr>
          <a:xfrm>
            <a:off x="541331" y="1165061"/>
            <a:ext cx="10929557" cy="4105750"/>
          </a:xfrm>
        </p:spPr>
        <p:txBody>
          <a:bodyPr/>
          <a:lstStyle/>
          <a:p>
            <a:pPr>
              <a:spcBef>
                <a:spcPct val="0"/>
              </a:spcBef>
              <a:defRPr/>
            </a:pPr>
            <a:r>
              <a:rPr lang="fr-FR" altLang="fr-FR" sz="2000" dirty="0"/>
              <a:t>La prise en charge des transports est </a:t>
            </a:r>
            <a:r>
              <a:rPr lang="fr-FR" altLang="fr-FR" sz="2000" dirty="0" smtClean="0"/>
              <a:t>limitée </a:t>
            </a:r>
            <a:r>
              <a:rPr lang="fr-FR" altLang="fr-FR" sz="2000" dirty="0"/>
              <a:t>a des règles de droits communs et des conditions médicales.</a:t>
            </a:r>
          </a:p>
          <a:p>
            <a:pPr>
              <a:spcBef>
                <a:spcPct val="0"/>
              </a:spcBef>
              <a:defRPr/>
            </a:pPr>
            <a:endParaRPr lang="fr-FR" altLang="fr-FR" sz="2000" b="1" dirty="0" smtClean="0"/>
          </a:p>
          <a:p>
            <a:pPr>
              <a:spcBef>
                <a:spcPct val="0"/>
              </a:spcBef>
              <a:defRPr/>
            </a:pPr>
            <a:r>
              <a:rPr lang="fr-FR" altLang="fr-FR" sz="2000" b="1" dirty="0" smtClean="0"/>
              <a:t>La </a:t>
            </a:r>
            <a:r>
              <a:rPr lang="fr-FR" altLang="fr-FR" sz="2000" b="1" dirty="0"/>
              <a:t>juste prescription </a:t>
            </a:r>
            <a:r>
              <a:rPr lang="fr-FR" altLang="fr-FR" sz="2000" dirty="0"/>
              <a:t>c’est </a:t>
            </a:r>
            <a:r>
              <a:rPr lang="fr-FR" altLang="fr-FR" sz="2000" dirty="0" smtClean="0"/>
              <a:t>:</a:t>
            </a:r>
          </a:p>
          <a:p>
            <a:pPr>
              <a:spcBef>
                <a:spcPct val="0"/>
              </a:spcBef>
              <a:defRPr/>
            </a:pPr>
            <a:endParaRPr lang="fr-FR" altLang="fr-FR" sz="2000" dirty="0"/>
          </a:p>
          <a:p>
            <a:pPr marL="285750" indent="-285750">
              <a:spcBef>
                <a:spcPct val="0"/>
              </a:spcBef>
              <a:buFont typeface="Wingdings" panose="05000000000000000000" pitchFamily="2" charset="2"/>
              <a:buChar char="Ø"/>
              <a:defRPr/>
            </a:pPr>
            <a:r>
              <a:rPr lang="fr-FR" altLang="fr-FR" sz="2000" b="1" dirty="0" smtClean="0"/>
              <a:t>	Le </a:t>
            </a:r>
            <a:r>
              <a:rPr lang="fr-FR" altLang="fr-FR" sz="2000" b="1" dirty="0"/>
              <a:t>bon </a:t>
            </a:r>
            <a:r>
              <a:rPr lang="fr-FR" altLang="fr-FR" sz="2000" b="1" dirty="0" smtClean="0"/>
              <a:t>mode de transport</a:t>
            </a:r>
            <a:r>
              <a:rPr lang="fr-FR" altLang="fr-FR" sz="2000" b="1" dirty="0"/>
              <a:t>, </a:t>
            </a:r>
          </a:p>
          <a:p>
            <a:pPr marL="285750" indent="-285750">
              <a:spcBef>
                <a:spcPct val="0"/>
              </a:spcBef>
              <a:buFont typeface="Wingdings" panose="05000000000000000000" pitchFamily="2" charset="2"/>
              <a:buChar char="Ø"/>
              <a:defRPr/>
            </a:pPr>
            <a:r>
              <a:rPr lang="fr-FR" altLang="fr-FR" sz="2000" b="1" dirty="0" smtClean="0"/>
              <a:t>	Pour </a:t>
            </a:r>
            <a:r>
              <a:rPr lang="fr-FR" altLang="fr-FR" sz="2000" b="1" dirty="0"/>
              <a:t>le bon patient, </a:t>
            </a:r>
          </a:p>
          <a:p>
            <a:pPr marL="285750" indent="-285750">
              <a:spcBef>
                <a:spcPct val="0"/>
              </a:spcBef>
              <a:buFont typeface="Wingdings" panose="05000000000000000000" pitchFamily="2" charset="2"/>
              <a:buChar char="Ø"/>
              <a:defRPr/>
            </a:pPr>
            <a:r>
              <a:rPr lang="fr-FR" altLang="fr-FR" sz="2000" b="1" dirty="0" smtClean="0"/>
              <a:t>	Vers </a:t>
            </a:r>
            <a:r>
              <a:rPr lang="fr-FR" altLang="fr-FR" sz="2000" b="1" dirty="0"/>
              <a:t>le bon lieu de </a:t>
            </a:r>
            <a:r>
              <a:rPr lang="fr-FR" altLang="fr-FR" sz="2000" b="1" dirty="0" smtClean="0"/>
              <a:t>soins,</a:t>
            </a:r>
            <a:endParaRPr lang="fr-FR" altLang="fr-FR" sz="2000" b="1" dirty="0"/>
          </a:p>
          <a:p>
            <a:pPr marL="285750" indent="-285750">
              <a:spcBef>
                <a:spcPct val="0"/>
              </a:spcBef>
              <a:buFont typeface="Wingdings" panose="05000000000000000000" pitchFamily="2" charset="2"/>
              <a:buChar char="Ø"/>
              <a:defRPr/>
            </a:pPr>
            <a:r>
              <a:rPr lang="fr-FR" altLang="fr-FR" sz="2000" b="1" dirty="0" smtClean="0"/>
              <a:t>	Au </a:t>
            </a:r>
            <a:r>
              <a:rPr lang="fr-FR" altLang="fr-FR" sz="2000" b="1" dirty="0"/>
              <a:t>bon moment</a:t>
            </a:r>
            <a:r>
              <a:rPr lang="fr-FR" altLang="fr-FR" sz="2000" b="1" dirty="0" smtClean="0"/>
              <a:t>.</a:t>
            </a:r>
            <a:endParaRPr lang="fr-FR" altLang="fr-FR" sz="2000" b="1" dirty="0"/>
          </a:p>
        </p:txBody>
      </p:sp>
    </p:spTree>
    <p:extLst>
      <p:ext uri="{BB962C8B-B14F-4D97-AF65-F5344CB8AC3E}">
        <p14:creationId xmlns:p14="http://schemas.microsoft.com/office/powerpoint/2010/main" val="22851492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solidFill>
            <a:srgbClr val="298478"/>
          </a:solidFill>
        </p:spPr>
        <p:txBody>
          <a:bodyPr anchor="ctr"/>
          <a:lstStyle/>
          <a:p>
            <a:r>
              <a:rPr lang="fr-FR" dirty="0" smtClean="0"/>
              <a:t>Vos questions</a:t>
            </a:r>
            <a:endParaRPr lang="fr-FR" dirty="0"/>
          </a:p>
        </p:txBody>
      </p:sp>
      <p:sp>
        <p:nvSpPr>
          <p:cNvPr id="3" name="Espace réservé de la date 2"/>
          <p:cNvSpPr>
            <a:spLocks noGrp="1"/>
          </p:cNvSpPr>
          <p:nvPr>
            <p:ph type="dt" sz="half" idx="10"/>
          </p:nvPr>
        </p:nvSpPr>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21137642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smtClean="0"/>
              <a:t>03</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00049"/>
            <a:ext cx="9256112" cy="1692000"/>
          </a:xfrm>
        </p:spPr>
        <p:txBody>
          <a:bodyPr/>
          <a:lstStyle/>
          <a:p>
            <a:r>
              <a:rPr lang="fr-FR" altLang="fr-FR" dirty="0" smtClean="0"/>
              <a:t>Un mot sur La </a:t>
            </a:r>
            <a:r>
              <a:rPr lang="fr-FR" altLang="fr-FR" dirty="0"/>
              <a:t>plateforme régionale de transport</a:t>
            </a:r>
          </a:p>
          <a:p>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29</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35519678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C63EC47-10EB-6A45-9A58-47C9074958EE}"/>
              </a:ext>
            </a:extLst>
          </p:cNvPr>
          <p:cNvSpPr>
            <a:spLocks noGrp="1"/>
          </p:cNvSpPr>
          <p:nvPr>
            <p:ph type="sldNum" sz="quarter" idx="15"/>
          </p:nvPr>
        </p:nvSpPr>
        <p:spPr/>
        <p:txBody>
          <a:bodyPr/>
          <a:lstStyle/>
          <a:p>
            <a:pPr marL="0" marR="0" lvl="0" indent="0" algn="l" defTabSz="913538"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a:ea typeface="+mn-ea"/>
                <a:cs typeface="+mn-cs"/>
              </a:rPr>
              <a:pPr marL="0" marR="0" lvl="0" indent="0" algn="l" defTabSz="913538"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dirty="0">
              <a:ln>
                <a:noFill/>
              </a:ln>
              <a:solidFill>
                <a:srgbClr val="0C419A"/>
              </a:solidFill>
              <a:effectLst/>
              <a:uLnTx/>
              <a:uFillTx/>
              <a:latin typeface="Arial"/>
              <a:ea typeface="+mn-ea"/>
              <a:cs typeface="+mn-cs"/>
            </a:endParaRPr>
          </a:p>
        </p:txBody>
      </p:sp>
      <p:sp>
        <p:nvSpPr>
          <p:cNvPr id="5" name="Titre 4">
            <a:extLst>
              <a:ext uri="{FF2B5EF4-FFF2-40B4-BE49-F238E27FC236}">
                <a16:creationId xmlns:a16="http://schemas.microsoft.com/office/drawing/2014/main" id="{D7D65AD6-6B1E-8B45-AB8E-BD2D582E5D05}"/>
              </a:ext>
            </a:extLst>
          </p:cNvPr>
          <p:cNvSpPr>
            <a:spLocks noGrp="1"/>
          </p:cNvSpPr>
          <p:nvPr>
            <p:ph type="title"/>
          </p:nvPr>
        </p:nvSpPr>
        <p:spPr>
          <a:xfrm>
            <a:off x="451159" y="162279"/>
            <a:ext cx="11196000" cy="692745"/>
          </a:xfrm>
          <a:solidFill>
            <a:schemeClr val="tx1"/>
          </a:solidFill>
        </p:spPr>
        <p:txBody>
          <a:bodyPr>
            <a:normAutofit/>
          </a:bodyPr>
          <a:lstStyle/>
          <a:p>
            <a:r>
              <a:rPr lang="fr-FR" sz="2400" dirty="0">
                <a:solidFill>
                  <a:prstClr val="white"/>
                </a:solidFill>
              </a:rPr>
              <a:t>la plateforme régionale de </a:t>
            </a:r>
            <a:r>
              <a:rPr lang="fr-FR" sz="2400" dirty="0" err="1" smtClean="0">
                <a:solidFill>
                  <a:prstClr val="white"/>
                </a:solidFill>
              </a:rPr>
              <a:t>TransportS</a:t>
            </a:r>
            <a:endParaRPr lang="fr-FR" dirty="0"/>
          </a:p>
        </p:txBody>
      </p:sp>
      <p:grpSp>
        <p:nvGrpSpPr>
          <p:cNvPr id="26" name="Groupe 25"/>
          <p:cNvGrpSpPr/>
          <p:nvPr/>
        </p:nvGrpSpPr>
        <p:grpSpPr>
          <a:xfrm>
            <a:off x="864674" y="1549314"/>
            <a:ext cx="9873348" cy="4073010"/>
            <a:chOff x="617538" y="1431925"/>
            <a:chExt cx="7885112" cy="3176588"/>
          </a:xfrm>
        </p:grpSpPr>
        <p:sp>
          <p:nvSpPr>
            <p:cNvPr id="6" name="Rectangle à coins arrondis 5"/>
            <p:cNvSpPr/>
            <p:nvPr/>
          </p:nvSpPr>
          <p:spPr>
            <a:xfrm>
              <a:off x="3681413" y="1431925"/>
              <a:ext cx="1868487" cy="847725"/>
            </a:xfrm>
            <a:prstGeom prst="roundRect">
              <a:avLst/>
            </a:prstGeom>
            <a:ln w="28575"/>
          </p:spPr>
          <p:style>
            <a:lnRef idx="2">
              <a:schemeClr val="accent3"/>
            </a:lnRef>
            <a:fillRef idx="1">
              <a:schemeClr val="lt1"/>
            </a:fillRef>
            <a:effectRef idx="0">
              <a:schemeClr val="accent3"/>
            </a:effectRef>
            <a:fontRef idx="minor">
              <a:schemeClr val="dk1"/>
            </a:fontRef>
          </p:style>
          <p:txBody>
            <a:bodyPr anchor="ctr"/>
            <a:lstStyle/>
            <a:p>
              <a:pPr algn="ctr" defTabSz="630022" eaLnBrk="1" fontAlgn="auto" hangingPunct="1">
                <a:spcBef>
                  <a:spcPts val="0"/>
                </a:spcBef>
                <a:spcAft>
                  <a:spcPts val="0"/>
                </a:spcAft>
                <a:defRPr/>
              </a:pPr>
              <a:endParaRPr lang="fr-FR" sz="1140">
                <a:solidFill>
                  <a:srgbClr val="0C419A"/>
                </a:solidFill>
              </a:endParaRPr>
            </a:p>
          </p:txBody>
        </p:sp>
        <p:pic>
          <p:nvPicPr>
            <p:cNvPr id="7" name="Imag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7788" y="1603375"/>
              <a:ext cx="152400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3513" y="1644650"/>
              <a:ext cx="681037"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64375" y="1878013"/>
              <a:ext cx="661988"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24300" y="2355850"/>
              <a:ext cx="1230313"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e 9"/>
            <p:cNvGrpSpPr>
              <a:grpSpLocks/>
            </p:cNvGrpSpPr>
            <p:nvPr/>
          </p:nvGrpSpPr>
          <p:grpSpPr bwMode="auto">
            <a:xfrm>
              <a:off x="617538" y="3530600"/>
              <a:ext cx="7885112" cy="1077913"/>
              <a:chOff x="407023" y="4381125"/>
              <a:chExt cx="11444104" cy="1564092"/>
            </a:xfrm>
          </p:grpSpPr>
          <p:sp>
            <p:nvSpPr>
              <p:cNvPr id="12" name="Rectangle 11"/>
              <p:cNvSpPr/>
              <p:nvPr/>
            </p:nvSpPr>
            <p:spPr>
              <a:xfrm>
                <a:off x="407023" y="4381125"/>
                <a:ext cx="11444104" cy="1564092"/>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defTabSz="630022" eaLnBrk="1" fontAlgn="auto" hangingPunct="1">
                  <a:spcBef>
                    <a:spcPts val="0"/>
                  </a:spcBef>
                  <a:spcAft>
                    <a:spcPts val="0"/>
                  </a:spcAft>
                  <a:defRPr/>
                </a:pPr>
                <a:endParaRPr lang="fr-FR" sz="1140">
                  <a:solidFill>
                    <a:srgbClr val="0C419A"/>
                  </a:solidFill>
                </a:endParaRPr>
              </a:p>
            </p:txBody>
          </p:sp>
          <p:pic>
            <p:nvPicPr>
              <p:cNvPr id="13" name="Imag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207355" y="4508408"/>
                <a:ext cx="1865227" cy="99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68482" y="4562662"/>
                <a:ext cx="1960327" cy="11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56100" y="4562662"/>
                <a:ext cx="1689032" cy="93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e 19"/>
              <p:cNvGrpSpPr>
                <a:grpSpLocks/>
              </p:cNvGrpSpPr>
              <p:nvPr/>
            </p:nvGrpSpPr>
            <p:grpSpPr bwMode="auto">
              <a:xfrm>
                <a:off x="1590597" y="4463430"/>
                <a:ext cx="1253867" cy="1313955"/>
                <a:chOff x="1897916" y="4023812"/>
                <a:chExt cx="1364887" cy="1430295"/>
              </a:xfrm>
            </p:grpSpPr>
            <p:pic>
              <p:nvPicPr>
                <p:cNvPr id="18" name="Image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982915" y="4528060"/>
                  <a:ext cx="1279888" cy="51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 1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897916" y="4023812"/>
                  <a:ext cx="1021319" cy="47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1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006669" y="5094267"/>
                  <a:ext cx="1100689" cy="35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ZoneTexte 16"/>
              <p:cNvSpPr txBox="1"/>
              <p:nvPr/>
            </p:nvSpPr>
            <p:spPr>
              <a:xfrm>
                <a:off x="524744" y="4381125"/>
                <a:ext cx="522644" cy="1500845"/>
              </a:xfrm>
              <a:prstGeom prst="rect">
                <a:avLst/>
              </a:prstGeom>
              <a:noFill/>
            </p:spPr>
            <p:txBody>
              <a:bodyPr vert="vert270">
                <a:spAutoFit/>
              </a:bodyPr>
              <a:lstStyle/>
              <a:p>
                <a:pPr defTabSz="630022" eaLnBrk="1" fontAlgn="auto" hangingPunct="1">
                  <a:spcBef>
                    <a:spcPts val="0"/>
                  </a:spcBef>
                  <a:spcAft>
                    <a:spcPts val="0"/>
                  </a:spcAft>
                  <a:defRPr/>
                </a:pPr>
                <a:r>
                  <a:rPr lang="fr-FR" sz="1140" b="1" dirty="0">
                    <a:solidFill>
                      <a:srgbClr val="0C419A"/>
                    </a:solidFill>
                    <a:latin typeface="Arial" panose="020B0604020202020204"/>
                    <a:cs typeface="+mn-cs"/>
                  </a:rPr>
                  <a:t>Gouvernance</a:t>
                </a:r>
              </a:p>
            </p:txBody>
          </p:sp>
        </p:grpSp>
        <p:sp>
          <p:nvSpPr>
            <p:cNvPr id="21" name="ZoneTexte 20"/>
            <p:cNvSpPr txBox="1"/>
            <p:nvPr/>
          </p:nvSpPr>
          <p:spPr>
            <a:xfrm>
              <a:off x="1025525" y="2411413"/>
              <a:ext cx="1905000" cy="442912"/>
            </a:xfrm>
            <a:prstGeom prst="rect">
              <a:avLst/>
            </a:prstGeom>
            <a:noFill/>
          </p:spPr>
          <p:txBody>
            <a:bodyPr>
              <a:spAutoFit/>
            </a:bodyPr>
            <a:lstStyle/>
            <a:p>
              <a:pPr defTabSz="630022" eaLnBrk="1" fontAlgn="auto" hangingPunct="1">
                <a:spcBef>
                  <a:spcPts val="0"/>
                </a:spcBef>
                <a:spcAft>
                  <a:spcPts val="0"/>
                </a:spcAft>
                <a:defRPr/>
              </a:pPr>
              <a:r>
                <a:rPr lang="fr-FR" sz="1140" b="1" dirty="0">
                  <a:solidFill>
                    <a:srgbClr val="0C419A"/>
                  </a:solidFill>
                  <a:latin typeface="Arial" panose="020B0604020202020204"/>
                  <a:cs typeface="+mn-cs"/>
                </a:rPr>
                <a:t>156 ES de NA utilisateurs</a:t>
              </a:r>
            </a:p>
          </p:txBody>
        </p:sp>
        <p:sp>
          <p:nvSpPr>
            <p:cNvPr id="22" name="Flèche vers le bas 21"/>
            <p:cNvSpPr/>
            <p:nvPr/>
          </p:nvSpPr>
          <p:spPr>
            <a:xfrm>
              <a:off x="1590675" y="2797175"/>
              <a:ext cx="182563" cy="382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30022" eaLnBrk="1" fontAlgn="auto" hangingPunct="1">
                <a:spcBef>
                  <a:spcPts val="0"/>
                </a:spcBef>
                <a:spcAft>
                  <a:spcPts val="0"/>
                </a:spcAft>
                <a:defRPr/>
              </a:pPr>
              <a:endParaRPr lang="fr-FR" sz="1140">
                <a:solidFill>
                  <a:prstClr val="white"/>
                </a:solidFill>
              </a:endParaRPr>
            </a:p>
          </p:txBody>
        </p:sp>
        <p:sp>
          <p:nvSpPr>
            <p:cNvPr id="23" name="Triangle isocèle 22"/>
            <p:cNvSpPr/>
            <p:nvPr/>
          </p:nvSpPr>
          <p:spPr>
            <a:xfrm>
              <a:off x="3736975" y="2795588"/>
              <a:ext cx="1606550" cy="563562"/>
            </a:xfrm>
            <a:prstGeom prst="triangle">
              <a:avLst/>
            </a:prstGeom>
          </p:spPr>
          <p:style>
            <a:lnRef idx="2">
              <a:schemeClr val="accent5"/>
            </a:lnRef>
            <a:fillRef idx="1">
              <a:schemeClr val="lt1"/>
            </a:fillRef>
            <a:effectRef idx="0">
              <a:schemeClr val="accent5"/>
            </a:effectRef>
            <a:fontRef idx="minor">
              <a:schemeClr val="dk1"/>
            </a:fontRef>
          </p:style>
          <p:txBody>
            <a:bodyPr anchor="ctr"/>
            <a:lstStyle/>
            <a:p>
              <a:pPr algn="ctr" defTabSz="630022" eaLnBrk="1" fontAlgn="auto" hangingPunct="1">
                <a:spcBef>
                  <a:spcPts val="0"/>
                </a:spcBef>
                <a:spcAft>
                  <a:spcPts val="0"/>
                </a:spcAft>
                <a:defRPr/>
              </a:pPr>
              <a:r>
                <a:rPr lang="fr-FR" sz="1140" dirty="0">
                  <a:solidFill>
                    <a:srgbClr val="0C419A"/>
                  </a:solidFill>
                </a:rPr>
                <a:t>Pilotage</a:t>
              </a:r>
            </a:p>
            <a:p>
              <a:pPr algn="ctr" defTabSz="630022" eaLnBrk="1" fontAlgn="auto" hangingPunct="1">
                <a:spcBef>
                  <a:spcPts val="0"/>
                </a:spcBef>
                <a:spcAft>
                  <a:spcPts val="0"/>
                </a:spcAft>
                <a:defRPr/>
              </a:pPr>
              <a:r>
                <a:rPr lang="fr-FR" sz="1140" dirty="0">
                  <a:solidFill>
                    <a:srgbClr val="0C419A"/>
                  </a:solidFill>
                </a:rPr>
                <a:t>ARS/AM</a:t>
              </a:r>
            </a:p>
            <a:p>
              <a:pPr algn="ctr" defTabSz="630022" eaLnBrk="1" fontAlgn="auto" hangingPunct="1">
                <a:spcBef>
                  <a:spcPts val="0"/>
                </a:spcBef>
                <a:spcAft>
                  <a:spcPts val="0"/>
                </a:spcAft>
                <a:defRPr/>
              </a:pPr>
              <a:endParaRPr lang="fr-FR" sz="1140" dirty="0">
                <a:solidFill>
                  <a:srgbClr val="0C419A"/>
                </a:solidFill>
              </a:endParaRPr>
            </a:p>
          </p:txBody>
        </p:sp>
        <p:cxnSp>
          <p:nvCxnSpPr>
            <p:cNvPr id="24" name="Connecteur droit 23"/>
            <p:cNvCxnSpPr/>
            <p:nvPr/>
          </p:nvCxnSpPr>
          <p:spPr>
            <a:xfrm>
              <a:off x="5688013" y="1900238"/>
              <a:ext cx="1208087" cy="0"/>
            </a:xfrm>
            <a:prstGeom prst="line">
              <a:avLst/>
            </a:prstGeom>
          </p:spPr>
          <p:style>
            <a:lnRef idx="1">
              <a:schemeClr val="dk1"/>
            </a:lnRef>
            <a:fillRef idx="0">
              <a:schemeClr val="dk1"/>
            </a:fillRef>
            <a:effectRef idx="0">
              <a:schemeClr val="dk1"/>
            </a:effectRef>
            <a:fontRef idx="minor">
              <a:schemeClr val="tx1"/>
            </a:fontRef>
          </p:style>
        </p:cxnSp>
        <p:sp>
          <p:nvSpPr>
            <p:cNvPr id="25" name="ZoneTexte 24"/>
            <p:cNvSpPr txBox="1"/>
            <p:nvPr/>
          </p:nvSpPr>
          <p:spPr>
            <a:xfrm>
              <a:off x="3736975" y="2598738"/>
              <a:ext cx="2555875" cy="241300"/>
            </a:xfrm>
            <a:prstGeom prst="rect">
              <a:avLst/>
            </a:prstGeom>
            <a:noFill/>
          </p:spPr>
          <p:txBody>
            <a:bodyPr anchor="ctr">
              <a:spAutoFit/>
            </a:bodyPr>
            <a:lstStyle/>
            <a:p>
              <a:pPr defTabSz="630022" eaLnBrk="1" fontAlgn="auto" hangingPunct="1">
                <a:spcBef>
                  <a:spcPts val="0"/>
                </a:spcBef>
                <a:spcAft>
                  <a:spcPts val="0"/>
                </a:spcAft>
                <a:defRPr/>
              </a:pPr>
              <a:r>
                <a:rPr lang="fr-FR" sz="965" i="1" dirty="0">
                  <a:solidFill>
                    <a:srgbClr val="0C419A"/>
                  </a:solidFill>
                  <a:latin typeface="Arial" panose="020B0604020202020204"/>
                  <a:cs typeface="+mn-cs"/>
                </a:rPr>
                <a:t>Éditeur informatique indépendant</a:t>
              </a:r>
            </a:p>
          </p:txBody>
        </p:sp>
      </p:grpSp>
      <p:cxnSp>
        <p:nvCxnSpPr>
          <p:cNvPr id="27" name="Connecteur droit 26"/>
          <p:cNvCxnSpPr/>
          <p:nvPr/>
        </p:nvCxnSpPr>
        <p:spPr>
          <a:xfrm flipV="1">
            <a:off x="3149694" y="2140258"/>
            <a:ext cx="1222375" cy="1905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42398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pPr defTabSz="914354">
              <a:defRPr/>
            </a:pPr>
            <a:fld id="{CABBBDDA-B1E0-48BB-A34C-6EC5B4F78DB9}" type="slidenum">
              <a:rPr lang="fr-FR">
                <a:solidFill>
                  <a:srgbClr val="0C419A"/>
                </a:solidFill>
                <a:latin typeface="Arial" panose="020B0604020202020204"/>
              </a:rPr>
              <a:pPr defTabSz="914354">
                <a:defRPr/>
              </a:pPr>
              <a:t>31</a:t>
            </a:fld>
            <a:endParaRPr lang="fr-FR" dirty="0">
              <a:solidFill>
                <a:srgbClr val="0C419A"/>
              </a:solidFill>
              <a:latin typeface="Arial" panose="020B0604020202020204"/>
            </a:endParaRPr>
          </a:p>
        </p:txBody>
      </p:sp>
      <p:sp>
        <p:nvSpPr>
          <p:cNvPr id="5" name="Titre 4">
            <a:extLst>
              <a:ext uri="{FF2B5EF4-FFF2-40B4-BE49-F238E27FC236}">
                <a16:creationId xmlns:a16="http://schemas.microsoft.com/office/drawing/2014/main" id="{7FECE53A-9267-D842-B87E-F184AF518E9F}"/>
              </a:ext>
            </a:extLst>
          </p:cNvPr>
          <p:cNvSpPr>
            <a:spLocks noGrp="1"/>
          </p:cNvSpPr>
          <p:nvPr>
            <p:ph type="title"/>
          </p:nvPr>
        </p:nvSpPr>
        <p:spPr>
          <a:xfrm>
            <a:off x="395469" y="189383"/>
            <a:ext cx="11196000" cy="619985"/>
          </a:xfrm>
        </p:spPr>
        <p:txBody>
          <a:bodyPr/>
          <a:lstStyle/>
          <a:p>
            <a:pPr eaLnBrk="1" hangingPunct="1">
              <a:defRPr/>
            </a:pPr>
            <a:r>
              <a:rPr lang="fr-FR" dirty="0" smtClean="0">
                <a:effectLst>
                  <a:outerShdw blurRad="38100" dist="38100" dir="2700000" algn="tl">
                    <a:srgbClr val="000000">
                      <a:alpha val="43137"/>
                    </a:srgbClr>
                  </a:outerShdw>
                </a:effectLst>
              </a:rPr>
              <a:t>inscription des transporteurs ET TAXIS</a:t>
            </a:r>
            <a:endParaRPr lang="fr-FR" dirty="0">
              <a:effectLst>
                <a:outerShdw blurRad="38100" dist="38100" dir="2700000" algn="tl">
                  <a:srgbClr val="000000">
                    <a:alpha val="43137"/>
                  </a:srgbClr>
                </a:outerShdw>
              </a:effectLst>
            </a:endParaRPr>
          </a:p>
        </p:txBody>
      </p:sp>
      <p:pic>
        <p:nvPicPr>
          <p:cNvPr id="12" name="Image 3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85839" y="1296302"/>
            <a:ext cx="9215259" cy="423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0024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chor="ctr"/>
          <a:lstStyle/>
          <a:p>
            <a:r>
              <a:rPr lang="fr-FR" dirty="0" smtClean="0"/>
              <a:t>Vos Questions</a:t>
            </a:r>
            <a:endParaRPr lang="fr-FR" dirty="0"/>
          </a:p>
        </p:txBody>
      </p:sp>
      <p:sp>
        <p:nvSpPr>
          <p:cNvPr id="3" name="Espace réservé de la date 2"/>
          <p:cNvSpPr>
            <a:spLocks noGrp="1"/>
          </p:cNvSpPr>
          <p:nvPr>
            <p:ph type="dt" sz="half" idx="10"/>
          </p:nvPr>
        </p:nvSpPr>
        <p:spPr/>
        <p:txBody>
          <a:bodyPr/>
          <a:lstStyle/>
          <a:p>
            <a:fld id="{283CFBEF-98C3-6C4D-AECE-A89E43EA2455}" type="datetime1">
              <a:rPr lang="fr-FR" smtClean="0">
                <a:solidFill>
                  <a:srgbClr val="0C419A"/>
                </a:solidFill>
              </a:rPr>
              <a:pPr/>
              <a:t>19/11/2025</a:t>
            </a:fld>
            <a:endParaRPr lang="fr-FR" dirty="0">
              <a:solidFill>
                <a:srgbClr val="0C419A"/>
              </a:solidFill>
            </a:endParaRPr>
          </a:p>
        </p:txBody>
      </p:sp>
    </p:spTree>
    <p:extLst>
      <p:ext uri="{BB962C8B-B14F-4D97-AF65-F5344CB8AC3E}">
        <p14:creationId xmlns:p14="http://schemas.microsoft.com/office/powerpoint/2010/main" val="22208157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557846" y="1894444"/>
            <a:ext cx="11077627" cy="1324542"/>
          </a:xfrm>
        </p:spPr>
        <p:txBody>
          <a:bodyPr/>
          <a:lstStyle/>
          <a:p>
            <a:r>
              <a:rPr lang="fr-FR" dirty="0" smtClean="0"/>
              <a:t>Tous les modes de transports sont soumis aux règles de droit commun, le besoin d’une ambulance pour se rendre à un soin ou examen est une condition de prise en charge</a:t>
            </a:r>
            <a:endParaRPr lang="fr-FR" dirty="0"/>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33</a:t>
            </a:fld>
            <a:endParaRPr lang="fr-FR" dirty="0">
              <a:solidFill>
                <a:srgbClr val="0C419A"/>
              </a:solidFill>
            </a:endParaRPr>
          </a:p>
        </p:txBody>
      </p:sp>
      <p:sp>
        <p:nvSpPr>
          <p:cNvPr id="4" name="Titre 3"/>
          <p:cNvSpPr>
            <a:spLocks noGrp="1"/>
          </p:cNvSpPr>
          <p:nvPr>
            <p:ph type="title"/>
          </p:nvPr>
        </p:nvSpPr>
        <p:spPr/>
        <p:txBody>
          <a:bodyPr/>
          <a:lstStyle/>
          <a:p>
            <a:r>
              <a:rPr lang="fr-FR" dirty="0" smtClean="0"/>
              <a:t>Quelle différence de prise en charge selon le type de transport (VSL, AMBULANCE, TAXI) ?</a:t>
            </a:r>
            <a:endParaRPr lang="fr-FR" dirty="0"/>
          </a:p>
        </p:txBody>
      </p:sp>
      <p:pic>
        <p:nvPicPr>
          <p:cNvPr id="5" name="Image 4"/>
          <p:cNvPicPr>
            <a:picLocks noChangeAspect="1"/>
          </p:cNvPicPr>
          <p:nvPr/>
        </p:nvPicPr>
        <p:blipFill>
          <a:blip r:embed="rId3"/>
          <a:stretch>
            <a:fillRect/>
          </a:stretch>
        </p:blipFill>
        <p:spPr>
          <a:xfrm>
            <a:off x="2646555" y="3400978"/>
            <a:ext cx="7018153" cy="2646676"/>
          </a:xfrm>
          <a:prstGeom prst="rect">
            <a:avLst/>
          </a:prstGeom>
        </p:spPr>
      </p:pic>
    </p:spTree>
    <p:extLst>
      <p:ext uri="{BB962C8B-B14F-4D97-AF65-F5344CB8AC3E}">
        <p14:creationId xmlns:p14="http://schemas.microsoft.com/office/powerpoint/2010/main" val="21350042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557846" y="1894443"/>
            <a:ext cx="11077627" cy="4677342"/>
          </a:xfrm>
        </p:spPr>
        <p:txBody>
          <a:bodyPr/>
          <a:lstStyle/>
          <a:p>
            <a:pPr marL="285750" indent="-285750">
              <a:buFont typeface="Wingdings" panose="05000000000000000000" pitchFamily="2" charset="2"/>
              <a:buChar char="§"/>
            </a:pPr>
            <a:r>
              <a:rPr lang="fr-FR" sz="1800" dirty="0" smtClean="0"/>
              <a:t>Patients </a:t>
            </a:r>
            <a:r>
              <a:rPr lang="fr-FR" sz="1800" dirty="0"/>
              <a:t>en </a:t>
            </a:r>
            <a:r>
              <a:rPr lang="fr-FR" sz="1800" dirty="0" smtClean="0"/>
              <a:t>ALD </a:t>
            </a:r>
            <a:r>
              <a:rPr lang="fr-FR" sz="1800" dirty="0" err="1" smtClean="0"/>
              <a:t>exonérante</a:t>
            </a:r>
            <a:r>
              <a:rPr lang="fr-FR" sz="1800" dirty="0" smtClean="0"/>
              <a:t> =&gt; uniquement pour se rendre à un soins en rapport avec la pathologie et présenter des déficiences et ou incapacités qui justifient un accompagnement en l’absence d’accompagnement par un proche; Prise en charge à 100%</a:t>
            </a:r>
          </a:p>
          <a:p>
            <a:pPr marL="285750" indent="-285750">
              <a:buFont typeface="Wingdings" panose="05000000000000000000" pitchFamily="2" charset="2"/>
              <a:buChar char="§"/>
            </a:pPr>
            <a:r>
              <a:rPr lang="fr-FR" sz="1800" dirty="0" smtClean="0"/>
              <a:t>Patient en ALD non </a:t>
            </a:r>
            <a:r>
              <a:rPr lang="fr-FR" sz="1800" dirty="0" err="1" smtClean="0"/>
              <a:t>exonérante</a:t>
            </a:r>
            <a:r>
              <a:rPr lang="fr-FR" sz="1800" dirty="0" smtClean="0"/>
              <a:t> =&gt; concerne les soins continus supérieur à 6 mois, il faut établir un protocole de soins, après avis du service médical, ce protocole permet la prise en charge des transports à 60%.</a:t>
            </a:r>
          </a:p>
          <a:p>
            <a:pPr marL="285750" indent="-285750">
              <a:buFont typeface="Wingdings" panose="05000000000000000000" pitchFamily="2" charset="2"/>
              <a:buChar char="§"/>
            </a:pPr>
            <a:r>
              <a:rPr lang="fr-FR" sz="1800" dirty="0" smtClean="0"/>
              <a:t>L’hospitalisation est une condition de prise en charge des frais de transports mais le mode de transport est lié aux déficiences et incapacités qui relève soit de l’ambulance (portage, transport allongé, administration d’oxygène), soit d’un </a:t>
            </a:r>
            <a:r>
              <a:rPr lang="fr-FR" sz="1800" dirty="0"/>
              <a:t>VSL ou Taxi </a:t>
            </a:r>
            <a:r>
              <a:rPr lang="fr-FR" sz="1800" dirty="0" smtClean="0"/>
              <a:t>pour un accompagnement à la marche et au formalité en l’absence d’accompagnant, d’un véhicule personnel ou transport en commun pour un patient autonome ou déficient mais accompagné par un proche. La prise en charge suit le soin, si le soin est pris en charge à 100 % le transport est pris en charge à 100%</a:t>
            </a:r>
            <a:endParaRPr lang="fr-FR" sz="1800" dirty="0"/>
          </a:p>
          <a:p>
            <a:endParaRPr lang="fr-FR" sz="1800" dirty="0"/>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34</a:t>
            </a:fld>
            <a:endParaRPr lang="fr-FR" dirty="0">
              <a:solidFill>
                <a:srgbClr val="0C419A"/>
              </a:solidFill>
            </a:endParaRPr>
          </a:p>
        </p:txBody>
      </p:sp>
      <p:sp>
        <p:nvSpPr>
          <p:cNvPr id="4" name="Titre 3"/>
          <p:cNvSpPr>
            <a:spLocks noGrp="1"/>
          </p:cNvSpPr>
          <p:nvPr>
            <p:ph type="title"/>
          </p:nvPr>
        </p:nvSpPr>
        <p:spPr/>
        <p:txBody>
          <a:bodyPr/>
          <a:lstStyle/>
          <a:p>
            <a:r>
              <a:rPr lang="fr-FR" dirty="0"/>
              <a:t>Quels sont les droits des patients en ALD, en affection temporaire, ou en sortie d’hospitalisation ?</a:t>
            </a:r>
          </a:p>
        </p:txBody>
      </p:sp>
    </p:spTree>
    <p:extLst>
      <p:ext uri="{BB962C8B-B14F-4D97-AF65-F5344CB8AC3E}">
        <p14:creationId xmlns:p14="http://schemas.microsoft.com/office/powerpoint/2010/main" val="1926499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accent6">
              <a:lumMod val="60000"/>
              <a:lumOff val="40000"/>
            </a:schemeClr>
          </a:solidFill>
        </p:spPr>
        <p:txBody>
          <a:bodyPr/>
          <a:lstStyle/>
          <a:p>
            <a:endParaRPr lang="fr-FR" sz="2000"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smtClean="0"/>
              <a:t>04</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00049"/>
            <a:ext cx="9256112" cy="1692000"/>
          </a:xfrm>
        </p:spPr>
        <p:txBody>
          <a:bodyPr/>
          <a:lstStyle/>
          <a:p>
            <a:r>
              <a:rPr lang="fr-FR" altLang="fr-FR" dirty="0" smtClean="0"/>
              <a:t>QUIZZ</a:t>
            </a:r>
            <a:endParaRPr lang="fr-FR" altLang="fr-FR" dirty="0"/>
          </a:p>
          <a:p>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35</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1465230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242295" y="2901175"/>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36</a:t>
            </a:fld>
            <a:endParaRPr lang="fr-FR" dirty="0">
              <a:solidFill>
                <a:srgbClr val="0C419A"/>
              </a:solidFill>
            </a:endParaRPr>
          </a:p>
        </p:txBody>
      </p:sp>
      <p:sp>
        <p:nvSpPr>
          <p:cNvPr id="4" name="Titre 3"/>
          <p:cNvSpPr>
            <a:spLocks noGrp="1"/>
          </p:cNvSpPr>
          <p:nvPr>
            <p:ph type="title"/>
          </p:nvPr>
        </p:nvSpPr>
        <p:spPr>
          <a:xfrm>
            <a:off x="395468" y="256902"/>
            <a:ext cx="11365351" cy="1114817"/>
          </a:xfrm>
          <a:solidFill>
            <a:schemeClr val="accent6">
              <a:lumMod val="60000"/>
              <a:lumOff val="40000"/>
            </a:schemeClr>
          </a:solidFill>
        </p:spPr>
        <p:txBody>
          <a:bodyPr/>
          <a:lstStyle/>
          <a:p>
            <a:r>
              <a:rPr lang="fr-FR" sz="2400" dirty="0" smtClean="0"/>
              <a:t>Quel est le montant de dépenses des </a:t>
            </a:r>
            <a:r>
              <a:rPr lang="fr-FR" sz="2400" dirty="0"/>
              <a:t>transports sanitaires au niveau national en </a:t>
            </a:r>
            <a:r>
              <a:rPr lang="fr-FR" sz="2400" dirty="0" smtClean="0"/>
              <a:t>2023 </a:t>
            </a:r>
            <a:r>
              <a:rPr lang="fr-FR" sz="2400" dirty="0"/>
              <a:t>?</a:t>
            </a:r>
            <a:endParaRPr lang="fr-FR" dirty="0"/>
          </a:p>
        </p:txBody>
      </p:sp>
      <p:sp>
        <p:nvSpPr>
          <p:cNvPr id="5" name="Espace réservé du contenu 2"/>
          <p:cNvSpPr txBox="1">
            <a:spLocks/>
          </p:cNvSpPr>
          <p:nvPr/>
        </p:nvSpPr>
        <p:spPr>
          <a:xfrm>
            <a:off x="1361975" y="2203957"/>
            <a:ext cx="8280920" cy="2448273"/>
          </a:xfrm>
          <a:prstGeom prst="rect">
            <a:avLst/>
          </a:prstGeom>
        </p:spPr>
        <p:txBody>
          <a:bodyPr>
            <a:normAutofit/>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smtClean="0"/>
              <a:t>5,2 milliards</a:t>
            </a:r>
            <a:endParaRPr lang="fr-FR" sz="3200" dirty="0" smtClean="0">
              <a:solidFill>
                <a:srgbClr val="FF0000"/>
              </a:solidFill>
            </a:endParaRPr>
          </a:p>
          <a:p>
            <a:pPr algn="ctr"/>
            <a:r>
              <a:rPr lang="fr-FR" sz="3200" dirty="0" smtClean="0"/>
              <a:t>6,3 milliards  </a:t>
            </a:r>
            <a:endParaRPr lang="fr-FR" sz="3200" dirty="0" smtClean="0">
              <a:solidFill>
                <a:srgbClr val="FF0000"/>
              </a:solidFill>
            </a:endParaRPr>
          </a:p>
          <a:p>
            <a:pPr algn="ctr"/>
            <a:r>
              <a:rPr lang="fr-FR" sz="3200" dirty="0" smtClean="0"/>
              <a:t>4,1 milliards  </a:t>
            </a:r>
            <a:endParaRPr lang="fr-FR" sz="3200" dirty="0" smtClean="0">
              <a:solidFill>
                <a:srgbClr val="00B050"/>
              </a:solidFill>
            </a:endParaRPr>
          </a:p>
          <a:p>
            <a:pPr lvl="1"/>
            <a:endParaRPr lang="fr-FR" dirty="0" smtClean="0"/>
          </a:p>
          <a:p>
            <a:pPr lvl="1"/>
            <a:endParaRPr lang="fr-FR" dirty="0"/>
          </a:p>
        </p:txBody>
      </p:sp>
      <p:sp>
        <p:nvSpPr>
          <p:cNvPr id="6" name="ZoneTexte 5"/>
          <p:cNvSpPr txBox="1"/>
          <p:nvPr/>
        </p:nvSpPr>
        <p:spPr>
          <a:xfrm>
            <a:off x="395468" y="4903833"/>
            <a:ext cx="10400371" cy="1384995"/>
          </a:xfrm>
          <a:prstGeom prst="rect">
            <a:avLst/>
          </a:prstGeom>
          <a:noFill/>
        </p:spPr>
        <p:txBody>
          <a:bodyPr wrap="square" rtlCol="0">
            <a:spAutoFit/>
          </a:bodyPr>
          <a:lstStyle/>
          <a:p>
            <a:pPr lvl="1" algn="ctr"/>
            <a:r>
              <a:rPr lang="fr-FR" sz="2800" dirty="0" smtClean="0"/>
              <a:t>Les </a:t>
            </a:r>
            <a:r>
              <a:rPr lang="fr-FR" sz="2800" dirty="0"/>
              <a:t>dépenses de transports de patients, en base de remboursement </a:t>
            </a:r>
            <a:r>
              <a:rPr lang="fr-FR" sz="2800" dirty="0" smtClean="0"/>
              <a:t>avec une hausse historique de près de 9% entre 2022 et 2023</a:t>
            </a:r>
            <a:endParaRPr lang="fr-FR" sz="2800" dirty="0"/>
          </a:p>
        </p:txBody>
      </p:sp>
    </p:spTree>
    <p:extLst>
      <p:ext uri="{BB962C8B-B14F-4D97-AF65-F5344CB8AC3E}">
        <p14:creationId xmlns:p14="http://schemas.microsoft.com/office/powerpoint/2010/main" val="77009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242294" y="2912478"/>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37</a:t>
            </a:fld>
            <a:endParaRPr lang="fr-FR" dirty="0">
              <a:solidFill>
                <a:srgbClr val="0C419A"/>
              </a:solidFill>
            </a:endParaRPr>
          </a:p>
        </p:txBody>
      </p:sp>
      <p:sp>
        <p:nvSpPr>
          <p:cNvPr id="4" name="Titre 3"/>
          <p:cNvSpPr>
            <a:spLocks noGrp="1"/>
          </p:cNvSpPr>
          <p:nvPr>
            <p:ph type="title"/>
          </p:nvPr>
        </p:nvSpPr>
        <p:spPr>
          <a:xfrm>
            <a:off x="395468" y="256902"/>
            <a:ext cx="11365351" cy="1114817"/>
          </a:xfrm>
          <a:solidFill>
            <a:schemeClr val="accent6">
              <a:lumMod val="60000"/>
              <a:lumOff val="40000"/>
            </a:schemeClr>
          </a:solidFill>
        </p:spPr>
        <p:txBody>
          <a:bodyPr/>
          <a:lstStyle/>
          <a:p>
            <a:r>
              <a:rPr lang="fr-FR" sz="2400" dirty="0"/>
              <a:t>Véhicule personnel, VSL, Taxis conventionnés, Ambulance</a:t>
            </a:r>
            <a:br>
              <a:rPr lang="fr-FR" sz="2400" dirty="0"/>
            </a:br>
            <a:r>
              <a:rPr lang="fr-FR" sz="2400" dirty="0"/>
              <a:t>c’est le patient qui choisit ?</a:t>
            </a:r>
            <a:endParaRPr lang="fr-FR" dirty="0"/>
          </a:p>
        </p:txBody>
      </p:sp>
      <p:sp>
        <p:nvSpPr>
          <p:cNvPr id="5" name="Espace réservé du contenu 2"/>
          <p:cNvSpPr txBox="1">
            <a:spLocks/>
          </p:cNvSpPr>
          <p:nvPr/>
        </p:nvSpPr>
        <p:spPr>
          <a:xfrm>
            <a:off x="1361975" y="2203957"/>
            <a:ext cx="8280920" cy="2448273"/>
          </a:xfrm>
          <a:prstGeom prst="rect">
            <a:avLst/>
          </a:prstGeom>
        </p:spPr>
        <p:txBody>
          <a:bodyPr>
            <a:normAutofit/>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a:t>Vrai</a:t>
            </a:r>
          </a:p>
          <a:p>
            <a:pPr algn="ctr"/>
            <a:r>
              <a:rPr lang="fr-FR" sz="3200" dirty="0"/>
              <a:t>Faux</a:t>
            </a:r>
          </a:p>
          <a:p>
            <a:pPr lvl="1"/>
            <a:endParaRPr lang="fr-FR" dirty="0" smtClean="0"/>
          </a:p>
          <a:p>
            <a:pPr lvl="1"/>
            <a:endParaRPr lang="fr-FR" dirty="0"/>
          </a:p>
        </p:txBody>
      </p:sp>
      <p:sp>
        <p:nvSpPr>
          <p:cNvPr id="6" name="ZoneTexte 5"/>
          <p:cNvSpPr txBox="1"/>
          <p:nvPr/>
        </p:nvSpPr>
        <p:spPr>
          <a:xfrm>
            <a:off x="512821" y="5173318"/>
            <a:ext cx="9979227" cy="954107"/>
          </a:xfrm>
          <a:prstGeom prst="rect">
            <a:avLst/>
          </a:prstGeom>
          <a:noFill/>
        </p:spPr>
        <p:txBody>
          <a:bodyPr wrap="square" rtlCol="0">
            <a:spAutoFit/>
          </a:bodyPr>
          <a:lstStyle/>
          <a:p>
            <a:pPr lvl="1" algn="ctr"/>
            <a:r>
              <a:rPr lang="fr-FR" sz="2800" dirty="0"/>
              <a:t>C’est le médecin qui décide en fonction de l’état de santé et d’autonomie du patient.</a:t>
            </a:r>
          </a:p>
        </p:txBody>
      </p:sp>
    </p:spTree>
    <p:extLst>
      <p:ext uri="{BB962C8B-B14F-4D97-AF65-F5344CB8AC3E}">
        <p14:creationId xmlns:p14="http://schemas.microsoft.com/office/powerpoint/2010/main" val="105081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324070" y="2912478"/>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38</a:t>
            </a:fld>
            <a:endParaRPr lang="fr-FR" dirty="0">
              <a:solidFill>
                <a:srgbClr val="0C419A"/>
              </a:solidFill>
            </a:endParaRPr>
          </a:p>
        </p:txBody>
      </p:sp>
      <p:sp>
        <p:nvSpPr>
          <p:cNvPr id="4" name="Titre 3"/>
          <p:cNvSpPr>
            <a:spLocks noGrp="1"/>
          </p:cNvSpPr>
          <p:nvPr>
            <p:ph type="title"/>
          </p:nvPr>
        </p:nvSpPr>
        <p:spPr>
          <a:xfrm>
            <a:off x="395468" y="256902"/>
            <a:ext cx="11365351" cy="1114817"/>
          </a:xfrm>
          <a:solidFill>
            <a:schemeClr val="accent6">
              <a:lumMod val="60000"/>
              <a:lumOff val="40000"/>
            </a:schemeClr>
          </a:solidFill>
        </p:spPr>
        <p:txBody>
          <a:bodyPr>
            <a:normAutofit fontScale="90000"/>
          </a:bodyPr>
          <a:lstStyle/>
          <a:p>
            <a:r>
              <a:rPr lang="fr-FR" sz="2400" dirty="0"/>
              <a:t>Les transports </a:t>
            </a:r>
            <a:r>
              <a:rPr lang="fr-FR" sz="2400" dirty="0" smtClean="0"/>
              <a:t>assis (VSL Taxi) pour </a:t>
            </a:r>
            <a:r>
              <a:rPr lang="fr-FR" sz="2400" dirty="0"/>
              <a:t>une consultation ou examens complémentaires sont automatiquement </a:t>
            </a:r>
            <a:r>
              <a:rPr lang="fr-FR" sz="2400" dirty="0" smtClean="0"/>
              <a:t>remboursables ?</a:t>
            </a:r>
            <a:endParaRPr lang="fr-FR" dirty="0"/>
          </a:p>
        </p:txBody>
      </p:sp>
      <p:sp>
        <p:nvSpPr>
          <p:cNvPr id="5" name="Espace réservé du contenu 2"/>
          <p:cNvSpPr txBox="1">
            <a:spLocks/>
          </p:cNvSpPr>
          <p:nvPr/>
        </p:nvSpPr>
        <p:spPr>
          <a:xfrm>
            <a:off x="1361975" y="2203957"/>
            <a:ext cx="8280920" cy="2448273"/>
          </a:xfrm>
          <a:prstGeom prst="rect">
            <a:avLst/>
          </a:prstGeom>
        </p:spPr>
        <p:txBody>
          <a:bodyPr>
            <a:normAutofit/>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a:t>Vrai</a:t>
            </a:r>
          </a:p>
          <a:p>
            <a:pPr algn="ctr"/>
            <a:r>
              <a:rPr lang="fr-FR" sz="3200" dirty="0"/>
              <a:t>Faux</a:t>
            </a:r>
          </a:p>
          <a:p>
            <a:pPr lvl="1"/>
            <a:endParaRPr lang="fr-FR" dirty="0" smtClean="0"/>
          </a:p>
          <a:p>
            <a:pPr lvl="1"/>
            <a:endParaRPr lang="fr-FR" dirty="0"/>
          </a:p>
        </p:txBody>
      </p:sp>
      <p:sp>
        <p:nvSpPr>
          <p:cNvPr id="6" name="ZoneTexte 5"/>
          <p:cNvSpPr txBox="1"/>
          <p:nvPr/>
        </p:nvSpPr>
        <p:spPr>
          <a:xfrm>
            <a:off x="755469" y="4883697"/>
            <a:ext cx="9979227" cy="954107"/>
          </a:xfrm>
          <a:prstGeom prst="rect">
            <a:avLst/>
          </a:prstGeom>
          <a:noFill/>
        </p:spPr>
        <p:txBody>
          <a:bodyPr wrap="square" rtlCol="0">
            <a:spAutoFit/>
          </a:bodyPr>
          <a:lstStyle/>
          <a:p>
            <a:pPr lvl="1" algn="ctr"/>
            <a:r>
              <a:rPr lang="fr-FR" sz="2800" dirty="0"/>
              <a:t>Uniquement si les soins sont en rapport avec une </a:t>
            </a:r>
            <a:r>
              <a:rPr lang="fr-FR" sz="2800" dirty="0" smtClean="0"/>
              <a:t>ALD sous conditions de déficiences </a:t>
            </a:r>
            <a:r>
              <a:rPr lang="fr-FR" sz="2800" dirty="0"/>
              <a:t>ou un AT/MP</a:t>
            </a:r>
          </a:p>
        </p:txBody>
      </p:sp>
    </p:spTree>
    <p:extLst>
      <p:ext uri="{BB962C8B-B14F-4D97-AF65-F5344CB8AC3E}">
        <p14:creationId xmlns:p14="http://schemas.microsoft.com/office/powerpoint/2010/main" val="17360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353807" y="2916043"/>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39</a:t>
            </a:fld>
            <a:endParaRPr lang="fr-FR" dirty="0">
              <a:solidFill>
                <a:srgbClr val="0C419A"/>
              </a:solidFill>
            </a:endParaRPr>
          </a:p>
        </p:txBody>
      </p:sp>
      <p:sp>
        <p:nvSpPr>
          <p:cNvPr id="4" name="Titre 3"/>
          <p:cNvSpPr>
            <a:spLocks noGrp="1"/>
          </p:cNvSpPr>
          <p:nvPr>
            <p:ph type="title"/>
          </p:nvPr>
        </p:nvSpPr>
        <p:spPr>
          <a:xfrm>
            <a:off x="395468" y="256902"/>
            <a:ext cx="11365351" cy="1114817"/>
          </a:xfrm>
          <a:solidFill>
            <a:schemeClr val="accent6">
              <a:lumMod val="60000"/>
              <a:lumOff val="40000"/>
            </a:schemeClr>
          </a:solidFill>
        </p:spPr>
        <p:txBody>
          <a:bodyPr>
            <a:normAutofit/>
          </a:bodyPr>
          <a:lstStyle/>
          <a:p>
            <a:r>
              <a:rPr lang="fr-FR" sz="2400" dirty="0" smtClean="0"/>
              <a:t>Les frais </a:t>
            </a:r>
            <a:r>
              <a:rPr lang="fr-FR" sz="2400" dirty="0"/>
              <a:t>de transports </a:t>
            </a:r>
            <a:r>
              <a:rPr lang="fr-FR" sz="2400" dirty="0" smtClean="0"/>
              <a:t>d’un patient </a:t>
            </a:r>
            <a:r>
              <a:rPr lang="fr-FR" sz="2400" dirty="0"/>
              <a:t>est en ALD, </a:t>
            </a:r>
            <a:r>
              <a:rPr lang="fr-FR" sz="2400" dirty="0" smtClean="0"/>
              <a:t>sont </a:t>
            </a:r>
            <a:r>
              <a:rPr lang="fr-FR" sz="2400" dirty="0"/>
              <a:t>automatiquement pris en charge ?</a:t>
            </a:r>
            <a:endParaRPr lang="fr-FR" dirty="0"/>
          </a:p>
        </p:txBody>
      </p:sp>
      <p:sp>
        <p:nvSpPr>
          <p:cNvPr id="5" name="Espace réservé du contenu 2"/>
          <p:cNvSpPr txBox="1">
            <a:spLocks/>
          </p:cNvSpPr>
          <p:nvPr/>
        </p:nvSpPr>
        <p:spPr>
          <a:xfrm>
            <a:off x="1361975" y="2203957"/>
            <a:ext cx="8280920" cy="2448273"/>
          </a:xfrm>
          <a:prstGeom prst="rect">
            <a:avLst/>
          </a:prstGeom>
        </p:spPr>
        <p:txBody>
          <a:bodyPr>
            <a:normAutofit/>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a:t>Vrai</a:t>
            </a:r>
          </a:p>
          <a:p>
            <a:pPr algn="ctr"/>
            <a:r>
              <a:rPr lang="fr-FR" sz="3200" dirty="0"/>
              <a:t>Faux</a:t>
            </a:r>
          </a:p>
          <a:p>
            <a:pPr lvl="1"/>
            <a:endParaRPr lang="fr-FR" dirty="0" smtClean="0"/>
          </a:p>
          <a:p>
            <a:pPr lvl="1"/>
            <a:endParaRPr lang="fr-FR" dirty="0"/>
          </a:p>
        </p:txBody>
      </p:sp>
      <p:sp>
        <p:nvSpPr>
          <p:cNvPr id="6" name="ZoneTexte 5"/>
          <p:cNvSpPr txBox="1"/>
          <p:nvPr/>
        </p:nvSpPr>
        <p:spPr>
          <a:xfrm>
            <a:off x="395468" y="4557471"/>
            <a:ext cx="10772213" cy="830997"/>
          </a:xfrm>
          <a:prstGeom prst="rect">
            <a:avLst/>
          </a:prstGeom>
          <a:noFill/>
        </p:spPr>
        <p:txBody>
          <a:bodyPr wrap="square" rtlCol="0">
            <a:spAutoFit/>
          </a:bodyPr>
          <a:lstStyle/>
          <a:p>
            <a:pPr lvl="1" algn="ctr"/>
            <a:r>
              <a:rPr lang="fr-FR" sz="2400" dirty="0"/>
              <a:t>Il faut que les soins soient en rapport avec son ALD et que son état de santé le justifie (incapacité et déficience à </a:t>
            </a:r>
            <a:r>
              <a:rPr lang="fr-FR" sz="2400" dirty="0" smtClean="0"/>
              <a:t>se </a:t>
            </a:r>
            <a:r>
              <a:rPr lang="fr-FR" sz="2400" dirty="0"/>
              <a:t>déplacer seul)</a:t>
            </a:r>
          </a:p>
        </p:txBody>
      </p:sp>
    </p:spTree>
    <p:extLst>
      <p:ext uri="{BB962C8B-B14F-4D97-AF65-F5344CB8AC3E}">
        <p14:creationId xmlns:p14="http://schemas.microsoft.com/office/powerpoint/2010/main" val="98177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353807" y="2916043"/>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40</a:t>
            </a:fld>
            <a:endParaRPr lang="fr-FR" dirty="0">
              <a:solidFill>
                <a:srgbClr val="0C419A"/>
              </a:solidFill>
            </a:endParaRPr>
          </a:p>
        </p:txBody>
      </p:sp>
      <p:sp>
        <p:nvSpPr>
          <p:cNvPr id="4" name="Titre 3"/>
          <p:cNvSpPr>
            <a:spLocks noGrp="1"/>
          </p:cNvSpPr>
          <p:nvPr>
            <p:ph type="title"/>
          </p:nvPr>
        </p:nvSpPr>
        <p:spPr>
          <a:xfrm>
            <a:off x="395468" y="256902"/>
            <a:ext cx="11365351" cy="1114817"/>
          </a:xfrm>
          <a:solidFill>
            <a:schemeClr val="accent6">
              <a:lumMod val="60000"/>
              <a:lumOff val="40000"/>
            </a:schemeClr>
          </a:solidFill>
        </p:spPr>
        <p:txBody>
          <a:bodyPr>
            <a:normAutofit/>
          </a:bodyPr>
          <a:lstStyle/>
          <a:p>
            <a:r>
              <a:rPr lang="fr-FR" sz="2400" dirty="0" smtClean="0"/>
              <a:t>Les frais </a:t>
            </a:r>
            <a:r>
              <a:rPr lang="fr-FR" sz="2400" dirty="0"/>
              <a:t>de transports </a:t>
            </a:r>
            <a:r>
              <a:rPr lang="fr-FR" sz="2400" dirty="0" smtClean="0"/>
              <a:t>pour des soins à l’hôpital sont systématiquement pris en charge</a:t>
            </a:r>
            <a:endParaRPr lang="fr-FR" dirty="0"/>
          </a:p>
        </p:txBody>
      </p:sp>
      <p:sp>
        <p:nvSpPr>
          <p:cNvPr id="5" name="Espace réservé du contenu 2"/>
          <p:cNvSpPr txBox="1">
            <a:spLocks/>
          </p:cNvSpPr>
          <p:nvPr/>
        </p:nvSpPr>
        <p:spPr>
          <a:xfrm>
            <a:off x="1361975" y="2203957"/>
            <a:ext cx="8280920" cy="2448273"/>
          </a:xfrm>
          <a:prstGeom prst="rect">
            <a:avLst/>
          </a:prstGeom>
        </p:spPr>
        <p:txBody>
          <a:bodyPr>
            <a:normAutofit/>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a:t>Vrai</a:t>
            </a:r>
          </a:p>
          <a:p>
            <a:pPr algn="ctr"/>
            <a:r>
              <a:rPr lang="fr-FR" sz="3200" dirty="0"/>
              <a:t>Faux</a:t>
            </a:r>
          </a:p>
          <a:p>
            <a:pPr lvl="1"/>
            <a:endParaRPr lang="fr-FR" dirty="0" smtClean="0"/>
          </a:p>
          <a:p>
            <a:pPr lvl="1"/>
            <a:endParaRPr lang="fr-FR" dirty="0"/>
          </a:p>
        </p:txBody>
      </p:sp>
      <p:sp>
        <p:nvSpPr>
          <p:cNvPr id="6" name="ZoneTexte 5"/>
          <p:cNvSpPr txBox="1"/>
          <p:nvPr/>
        </p:nvSpPr>
        <p:spPr>
          <a:xfrm>
            <a:off x="395468" y="4557471"/>
            <a:ext cx="11365351" cy="2308324"/>
          </a:xfrm>
          <a:prstGeom prst="rect">
            <a:avLst/>
          </a:prstGeom>
          <a:solidFill>
            <a:schemeClr val="bg1"/>
          </a:solidFill>
        </p:spPr>
        <p:txBody>
          <a:bodyPr wrap="square" rtlCol="0">
            <a:spAutoFit/>
          </a:bodyPr>
          <a:lstStyle/>
          <a:p>
            <a:pPr lvl="1" algn="ctr"/>
            <a:r>
              <a:rPr lang="fr-FR" sz="2400" dirty="0" smtClean="0"/>
              <a:t>Seules les hospitalisations qu’elles soient conventionnelles ou de jour (ex: séances de chimiothérapie, radiothérapie, dialyse) sont remboursables </a:t>
            </a:r>
          </a:p>
          <a:p>
            <a:pPr lvl="1" algn="ctr"/>
            <a:r>
              <a:rPr lang="fr-FR" sz="2400" dirty="0" smtClean="0">
                <a:sym typeface="Wingdings" panose="05000000000000000000" pitchFamily="2" charset="2"/>
              </a:rPr>
              <a:t> </a:t>
            </a:r>
            <a:r>
              <a:rPr lang="fr-FR" sz="2400" dirty="0" smtClean="0"/>
              <a:t>cf. motif administratif de prise en charge</a:t>
            </a:r>
          </a:p>
          <a:p>
            <a:pPr lvl="1" algn="ctr"/>
            <a:r>
              <a:rPr lang="fr-FR" sz="2400" dirty="0" smtClean="0"/>
              <a:t>Les consultations ne sont prises en  charge, sauf pour des soins en rapport avec une ALD sous </a:t>
            </a:r>
            <a:r>
              <a:rPr lang="fr-FR" sz="2400" dirty="0"/>
              <a:t>conditions de déficiences ou un AT/MP</a:t>
            </a:r>
          </a:p>
          <a:p>
            <a:pPr lvl="1" algn="ctr"/>
            <a:endParaRPr lang="fr-FR" sz="2400" dirty="0" smtClean="0"/>
          </a:p>
        </p:txBody>
      </p:sp>
    </p:spTree>
    <p:extLst>
      <p:ext uri="{BB962C8B-B14F-4D97-AF65-F5344CB8AC3E}">
        <p14:creationId xmlns:p14="http://schemas.microsoft.com/office/powerpoint/2010/main" val="108257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695778" y="2405585"/>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41</a:t>
            </a:fld>
            <a:endParaRPr lang="fr-FR" dirty="0">
              <a:solidFill>
                <a:srgbClr val="0C419A"/>
              </a:solidFill>
            </a:endParaRPr>
          </a:p>
        </p:txBody>
      </p:sp>
      <p:sp>
        <p:nvSpPr>
          <p:cNvPr id="4" name="Titre 3"/>
          <p:cNvSpPr>
            <a:spLocks noGrp="1"/>
          </p:cNvSpPr>
          <p:nvPr>
            <p:ph type="title"/>
          </p:nvPr>
        </p:nvSpPr>
        <p:spPr>
          <a:xfrm>
            <a:off x="395468" y="256902"/>
            <a:ext cx="11365351" cy="1537579"/>
          </a:xfrm>
          <a:solidFill>
            <a:schemeClr val="accent6">
              <a:lumMod val="60000"/>
              <a:lumOff val="40000"/>
            </a:schemeClr>
          </a:solidFill>
        </p:spPr>
        <p:txBody>
          <a:bodyPr>
            <a:normAutofit/>
          </a:bodyPr>
          <a:lstStyle/>
          <a:p>
            <a:r>
              <a:rPr lang="fr-FR" sz="2400" dirty="0"/>
              <a:t>Un proche (conjoint, ami, voisin) accompagne un patient qui ne peut pas ce déplacer seul : il bénéficie d’un remboursement ?</a:t>
            </a:r>
            <a:endParaRPr lang="fr-FR" dirty="0"/>
          </a:p>
        </p:txBody>
      </p:sp>
      <p:sp>
        <p:nvSpPr>
          <p:cNvPr id="5" name="Espace réservé du contenu 2"/>
          <p:cNvSpPr txBox="1">
            <a:spLocks/>
          </p:cNvSpPr>
          <p:nvPr/>
        </p:nvSpPr>
        <p:spPr>
          <a:xfrm>
            <a:off x="4401015" y="2512741"/>
            <a:ext cx="2882302" cy="1930435"/>
          </a:xfrm>
          <a:prstGeom prst="rect">
            <a:avLst/>
          </a:prstGeom>
        </p:spPr>
        <p:txBody>
          <a:bodyPr>
            <a:normAutofit fontScale="85000" lnSpcReduction="20000"/>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smtClean="0"/>
              <a:t>Vrai</a:t>
            </a:r>
          </a:p>
          <a:p>
            <a:pPr algn="ctr"/>
            <a:endParaRPr lang="fr-FR" sz="3200" dirty="0"/>
          </a:p>
          <a:p>
            <a:pPr algn="ctr"/>
            <a:r>
              <a:rPr lang="fr-FR" sz="3200" dirty="0" smtClean="0"/>
              <a:t>Faux</a:t>
            </a:r>
            <a:endParaRPr lang="fr-FR" sz="2300" dirty="0" smtClean="0"/>
          </a:p>
          <a:p>
            <a:pPr lvl="1"/>
            <a:endParaRPr lang="fr-FR" dirty="0"/>
          </a:p>
        </p:txBody>
      </p:sp>
      <p:sp>
        <p:nvSpPr>
          <p:cNvPr id="6" name="ZoneTexte 5"/>
          <p:cNvSpPr txBox="1"/>
          <p:nvPr/>
        </p:nvSpPr>
        <p:spPr>
          <a:xfrm>
            <a:off x="395468" y="4724736"/>
            <a:ext cx="11127459" cy="1569660"/>
          </a:xfrm>
          <a:prstGeom prst="rect">
            <a:avLst/>
          </a:prstGeom>
          <a:noFill/>
        </p:spPr>
        <p:txBody>
          <a:bodyPr wrap="square" rtlCol="0">
            <a:spAutoFit/>
          </a:bodyPr>
          <a:lstStyle/>
          <a:p>
            <a:pPr marL="799647" lvl="1" indent="-342900">
              <a:buFont typeface="Wingdings" panose="05000000000000000000" pitchFamily="2" charset="2"/>
              <a:buChar char="ü"/>
            </a:pPr>
            <a:r>
              <a:rPr lang="fr-FR" sz="2400" dirty="0" smtClean="0"/>
              <a:t>Pour accompagner </a:t>
            </a:r>
            <a:r>
              <a:rPr lang="fr-FR" sz="2400" dirty="0"/>
              <a:t>un enfant de moins de 16 </a:t>
            </a:r>
            <a:r>
              <a:rPr lang="fr-FR" sz="2400" dirty="0" smtClean="0"/>
              <a:t>ans</a:t>
            </a:r>
          </a:p>
          <a:p>
            <a:pPr marL="799647" lvl="1" indent="-342900">
              <a:buFont typeface="Wingdings" panose="05000000000000000000" pitchFamily="2" charset="2"/>
              <a:buChar char="ü"/>
            </a:pPr>
            <a:r>
              <a:rPr lang="fr-FR" sz="2400" dirty="0"/>
              <a:t>P</a:t>
            </a:r>
            <a:r>
              <a:rPr lang="fr-FR" sz="2400" dirty="0" smtClean="0"/>
              <a:t>our accompagner une </a:t>
            </a:r>
            <a:r>
              <a:rPr lang="fr-FR" sz="2400" dirty="0"/>
              <a:t>personne dont </a:t>
            </a:r>
            <a:r>
              <a:rPr lang="fr-FR" sz="2400" dirty="0" smtClean="0"/>
              <a:t>l'état nécessite </a:t>
            </a:r>
            <a:r>
              <a:rPr lang="fr-FR" sz="2400" dirty="0"/>
              <a:t>l'assistance d'un </a:t>
            </a:r>
            <a:r>
              <a:rPr lang="fr-FR" sz="2400" dirty="0" smtClean="0"/>
              <a:t>tiers =&gt; Le </a:t>
            </a:r>
            <a:r>
              <a:rPr lang="fr-FR" sz="2400" dirty="0"/>
              <a:t>médecin doit préciser la nécessité d'une personne accompagnante sur la prescription médicale. </a:t>
            </a:r>
          </a:p>
        </p:txBody>
      </p:sp>
    </p:spTree>
    <p:extLst>
      <p:ext uri="{BB962C8B-B14F-4D97-AF65-F5344CB8AC3E}">
        <p14:creationId xmlns:p14="http://schemas.microsoft.com/office/powerpoint/2010/main" val="345830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695778" y="2405585"/>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42</a:t>
            </a:fld>
            <a:endParaRPr lang="fr-FR" dirty="0">
              <a:solidFill>
                <a:srgbClr val="0C419A"/>
              </a:solidFill>
            </a:endParaRPr>
          </a:p>
        </p:txBody>
      </p:sp>
      <p:sp>
        <p:nvSpPr>
          <p:cNvPr id="4" name="Titre 3"/>
          <p:cNvSpPr>
            <a:spLocks noGrp="1"/>
          </p:cNvSpPr>
          <p:nvPr>
            <p:ph type="title"/>
          </p:nvPr>
        </p:nvSpPr>
        <p:spPr>
          <a:xfrm>
            <a:off x="395468" y="256902"/>
            <a:ext cx="11365351" cy="1537579"/>
          </a:xfrm>
          <a:solidFill>
            <a:schemeClr val="accent6">
              <a:lumMod val="60000"/>
              <a:lumOff val="40000"/>
            </a:schemeClr>
          </a:solidFill>
        </p:spPr>
        <p:txBody>
          <a:bodyPr>
            <a:normAutofit/>
          </a:bodyPr>
          <a:lstStyle/>
          <a:p>
            <a:r>
              <a:rPr lang="fr-FR" sz="2400" dirty="0" smtClean="0"/>
              <a:t>MON </a:t>
            </a:r>
            <a:r>
              <a:rPr lang="fr-FR" sz="2400" dirty="0" err="1" smtClean="0"/>
              <a:t>medecin</a:t>
            </a:r>
            <a:r>
              <a:rPr lang="fr-FR" sz="2400" dirty="0" smtClean="0"/>
              <a:t> généraliste peut me prescrire un transport pour venir en consultation à son cabinet</a:t>
            </a:r>
            <a:endParaRPr lang="fr-FR" dirty="0"/>
          </a:p>
        </p:txBody>
      </p:sp>
      <p:sp>
        <p:nvSpPr>
          <p:cNvPr id="5" name="Espace réservé du contenu 2"/>
          <p:cNvSpPr txBox="1">
            <a:spLocks/>
          </p:cNvSpPr>
          <p:nvPr/>
        </p:nvSpPr>
        <p:spPr>
          <a:xfrm>
            <a:off x="4401015" y="2512741"/>
            <a:ext cx="2882302" cy="1930435"/>
          </a:xfrm>
          <a:prstGeom prst="rect">
            <a:avLst/>
          </a:prstGeom>
        </p:spPr>
        <p:txBody>
          <a:bodyPr>
            <a:normAutofit fontScale="85000" lnSpcReduction="20000"/>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smtClean="0"/>
              <a:t>Vrai</a:t>
            </a:r>
          </a:p>
          <a:p>
            <a:pPr algn="ctr"/>
            <a:endParaRPr lang="fr-FR" sz="3200" dirty="0"/>
          </a:p>
          <a:p>
            <a:pPr algn="ctr"/>
            <a:r>
              <a:rPr lang="fr-FR" sz="3200" dirty="0" smtClean="0"/>
              <a:t>Faux</a:t>
            </a:r>
            <a:endParaRPr lang="fr-FR" sz="2300" dirty="0" smtClean="0"/>
          </a:p>
          <a:p>
            <a:pPr lvl="1"/>
            <a:endParaRPr lang="fr-FR" dirty="0"/>
          </a:p>
        </p:txBody>
      </p:sp>
      <p:sp>
        <p:nvSpPr>
          <p:cNvPr id="2" name="Rectangle 1"/>
          <p:cNvSpPr/>
          <p:nvPr/>
        </p:nvSpPr>
        <p:spPr>
          <a:xfrm>
            <a:off x="752016" y="4640767"/>
            <a:ext cx="10407804" cy="830997"/>
          </a:xfrm>
          <a:prstGeom prst="rect">
            <a:avLst/>
          </a:prstGeom>
        </p:spPr>
        <p:txBody>
          <a:bodyPr wrap="square">
            <a:spAutoFit/>
          </a:bodyPr>
          <a:lstStyle/>
          <a:p>
            <a:pPr lvl="1" algn="ctr"/>
            <a:r>
              <a:rPr lang="fr-FR" sz="2400" dirty="0" smtClean="0"/>
              <a:t>A condition que </a:t>
            </a:r>
            <a:r>
              <a:rPr lang="fr-FR" sz="2400" dirty="0"/>
              <a:t>les soins soient en rapport avec son ALD et que son état de santé le justifie (incapacité et déficience à </a:t>
            </a:r>
            <a:r>
              <a:rPr lang="fr-FR" sz="2400" dirty="0" smtClean="0"/>
              <a:t>se </a:t>
            </a:r>
            <a:r>
              <a:rPr lang="fr-FR" sz="2400" dirty="0"/>
              <a:t>déplacer seul)</a:t>
            </a:r>
          </a:p>
        </p:txBody>
      </p:sp>
    </p:spTree>
    <p:extLst>
      <p:ext uri="{BB962C8B-B14F-4D97-AF65-F5344CB8AC3E}">
        <p14:creationId xmlns:p14="http://schemas.microsoft.com/office/powerpoint/2010/main" val="179982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636305" y="3580180"/>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43</a:t>
            </a:fld>
            <a:endParaRPr lang="fr-FR" dirty="0">
              <a:solidFill>
                <a:srgbClr val="0C419A"/>
              </a:solidFill>
            </a:endParaRPr>
          </a:p>
        </p:txBody>
      </p:sp>
      <p:sp>
        <p:nvSpPr>
          <p:cNvPr id="4" name="Titre 3"/>
          <p:cNvSpPr>
            <a:spLocks noGrp="1"/>
          </p:cNvSpPr>
          <p:nvPr>
            <p:ph type="title"/>
          </p:nvPr>
        </p:nvSpPr>
        <p:spPr>
          <a:xfrm>
            <a:off x="395468" y="256902"/>
            <a:ext cx="11365351" cy="1537579"/>
          </a:xfrm>
          <a:solidFill>
            <a:schemeClr val="accent6">
              <a:lumMod val="60000"/>
              <a:lumOff val="40000"/>
            </a:schemeClr>
          </a:solidFill>
        </p:spPr>
        <p:txBody>
          <a:bodyPr>
            <a:normAutofit/>
          </a:bodyPr>
          <a:lstStyle/>
          <a:p>
            <a:r>
              <a:rPr lang="fr-FR" sz="2400" dirty="0" smtClean="0"/>
              <a:t>Mon patient est sous oxygénothérapie portable, le mode de transport adapté est une ambulance ?</a:t>
            </a:r>
            <a:endParaRPr lang="fr-FR" dirty="0"/>
          </a:p>
        </p:txBody>
      </p:sp>
      <p:sp>
        <p:nvSpPr>
          <p:cNvPr id="5" name="Espace réservé du contenu 2"/>
          <p:cNvSpPr txBox="1">
            <a:spLocks/>
          </p:cNvSpPr>
          <p:nvPr/>
        </p:nvSpPr>
        <p:spPr>
          <a:xfrm>
            <a:off x="4401015" y="2512741"/>
            <a:ext cx="2882302" cy="1930435"/>
          </a:xfrm>
          <a:prstGeom prst="rect">
            <a:avLst/>
          </a:prstGeom>
        </p:spPr>
        <p:txBody>
          <a:bodyPr>
            <a:normAutofit fontScale="85000" lnSpcReduction="20000"/>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smtClean="0"/>
              <a:t>Vrai</a:t>
            </a:r>
          </a:p>
          <a:p>
            <a:pPr algn="ctr"/>
            <a:endParaRPr lang="fr-FR" sz="3200" dirty="0"/>
          </a:p>
          <a:p>
            <a:pPr algn="ctr"/>
            <a:r>
              <a:rPr lang="fr-FR" sz="3200" dirty="0" smtClean="0"/>
              <a:t>Faux</a:t>
            </a:r>
            <a:endParaRPr lang="fr-FR" sz="2300" dirty="0" smtClean="0"/>
          </a:p>
          <a:p>
            <a:pPr lvl="1"/>
            <a:endParaRPr lang="fr-FR" dirty="0"/>
          </a:p>
        </p:txBody>
      </p:sp>
      <p:sp>
        <p:nvSpPr>
          <p:cNvPr id="6" name="ZoneTexte 5"/>
          <p:cNvSpPr txBox="1"/>
          <p:nvPr/>
        </p:nvSpPr>
        <p:spPr>
          <a:xfrm>
            <a:off x="395468" y="4724736"/>
            <a:ext cx="11238971" cy="830997"/>
          </a:xfrm>
          <a:prstGeom prst="rect">
            <a:avLst/>
          </a:prstGeom>
          <a:noFill/>
        </p:spPr>
        <p:txBody>
          <a:bodyPr wrap="square" rtlCol="0">
            <a:spAutoFit/>
          </a:bodyPr>
          <a:lstStyle/>
          <a:p>
            <a:pPr lvl="1" algn="ctr"/>
            <a:r>
              <a:rPr lang="fr-FR" sz="2400" dirty="0" smtClean="0"/>
              <a:t>L’utilisation d’une ambulance pour un motif d’oxygène concerne l’administration d’oxygène par les ambulanciers  </a:t>
            </a:r>
            <a:endParaRPr lang="fr-FR" sz="2400" dirty="0"/>
          </a:p>
        </p:txBody>
      </p:sp>
    </p:spTree>
    <p:extLst>
      <p:ext uri="{BB962C8B-B14F-4D97-AF65-F5344CB8AC3E}">
        <p14:creationId xmlns:p14="http://schemas.microsoft.com/office/powerpoint/2010/main" val="374238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636305" y="3580180"/>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44</a:t>
            </a:fld>
            <a:endParaRPr lang="fr-FR" dirty="0">
              <a:solidFill>
                <a:srgbClr val="0C419A"/>
              </a:solidFill>
            </a:endParaRPr>
          </a:p>
        </p:txBody>
      </p:sp>
      <p:sp>
        <p:nvSpPr>
          <p:cNvPr id="4" name="Titre 3"/>
          <p:cNvSpPr>
            <a:spLocks noGrp="1"/>
          </p:cNvSpPr>
          <p:nvPr>
            <p:ph type="title"/>
          </p:nvPr>
        </p:nvSpPr>
        <p:spPr>
          <a:xfrm>
            <a:off x="413324" y="441442"/>
            <a:ext cx="11365351" cy="1537579"/>
          </a:xfrm>
          <a:solidFill>
            <a:schemeClr val="accent6">
              <a:lumMod val="60000"/>
              <a:lumOff val="40000"/>
            </a:schemeClr>
          </a:solidFill>
        </p:spPr>
        <p:txBody>
          <a:bodyPr>
            <a:normAutofit fontScale="90000"/>
          </a:bodyPr>
          <a:lstStyle/>
          <a:p>
            <a:r>
              <a:rPr lang="fr-FR" dirty="0" smtClean="0"/>
              <a:t/>
            </a:r>
            <a:br>
              <a:rPr lang="fr-FR" dirty="0" smtClean="0"/>
            </a:br>
            <a:r>
              <a:rPr lang="fr-FR" dirty="0" smtClean="0"/>
              <a:t>J’inclus </a:t>
            </a:r>
            <a:r>
              <a:rPr lang="fr-FR" dirty="0"/>
              <a:t>un de mes patients dans un programme d’ETP à 40 min de chez lui, je peux en tant que </a:t>
            </a:r>
            <a:r>
              <a:rPr lang="fr-FR" dirty="0" err="1"/>
              <a:t>medecin</a:t>
            </a:r>
            <a:r>
              <a:rPr lang="fr-FR" dirty="0"/>
              <a:t> </a:t>
            </a:r>
            <a:r>
              <a:rPr lang="fr-FR" dirty="0" err="1"/>
              <a:t>generaliste</a:t>
            </a:r>
            <a:r>
              <a:rPr lang="fr-FR" dirty="0"/>
              <a:t> lui prescrire un transport pour s’y rendre dans la mesure où ce programme est en rapport avec son </a:t>
            </a:r>
            <a:r>
              <a:rPr lang="fr-FR" dirty="0" err="1"/>
              <a:t>alD</a:t>
            </a:r>
            <a:r>
              <a:rPr lang="fr-FR" dirty="0"/>
              <a:t> et qu’il </a:t>
            </a:r>
            <a:r>
              <a:rPr lang="fr-FR" dirty="0" err="1" smtClean="0"/>
              <a:t>presente</a:t>
            </a:r>
            <a:r>
              <a:rPr lang="fr-FR" dirty="0" smtClean="0"/>
              <a:t> </a:t>
            </a:r>
            <a:r>
              <a:rPr lang="fr-FR" dirty="0"/>
              <a:t>une incapacité physique à se </a:t>
            </a:r>
            <a:r>
              <a:rPr lang="fr-FR" dirty="0" err="1"/>
              <a:t>deplacer</a:t>
            </a:r>
            <a:r>
              <a:rPr lang="fr-FR" dirty="0"/>
              <a:t> seul</a:t>
            </a:r>
            <a:br>
              <a:rPr lang="fr-FR" dirty="0"/>
            </a:br>
            <a:endParaRPr lang="fr-FR" dirty="0"/>
          </a:p>
        </p:txBody>
      </p:sp>
      <p:sp>
        <p:nvSpPr>
          <p:cNvPr id="5" name="Espace réservé du contenu 2"/>
          <p:cNvSpPr txBox="1">
            <a:spLocks/>
          </p:cNvSpPr>
          <p:nvPr/>
        </p:nvSpPr>
        <p:spPr>
          <a:xfrm>
            <a:off x="4401015" y="2512741"/>
            <a:ext cx="2882302" cy="1930435"/>
          </a:xfrm>
          <a:prstGeom prst="rect">
            <a:avLst/>
          </a:prstGeom>
        </p:spPr>
        <p:txBody>
          <a:bodyPr>
            <a:normAutofit fontScale="85000" lnSpcReduction="20000"/>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smtClean="0"/>
              <a:t>Vrai</a:t>
            </a:r>
          </a:p>
          <a:p>
            <a:pPr algn="ctr"/>
            <a:endParaRPr lang="fr-FR" sz="3200" dirty="0"/>
          </a:p>
          <a:p>
            <a:pPr algn="ctr"/>
            <a:r>
              <a:rPr lang="fr-FR" sz="3200" dirty="0" smtClean="0"/>
              <a:t>Faux</a:t>
            </a:r>
            <a:endParaRPr lang="fr-FR" sz="2300" dirty="0" smtClean="0"/>
          </a:p>
          <a:p>
            <a:pPr lvl="1"/>
            <a:endParaRPr lang="fr-FR" dirty="0"/>
          </a:p>
        </p:txBody>
      </p:sp>
      <p:sp>
        <p:nvSpPr>
          <p:cNvPr id="6" name="ZoneTexte 5"/>
          <p:cNvSpPr txBox="1"/>
          <p:nvPr/>
        </p:nvSpPr>
        <p:spPr>
          <a:xfrm>
            <a:off x="395468" y="4724736"/>
            <a:ext cx="11238971" cy="461665"/>
          </a:xfrm>
          <a:prstGeom prst="rect">
            <a:avLst/>
          </a:prstGeom>
          <a:noFill/>
        </p:spPr>
        <p:txBody>
          <a:bodyPr wrap="square" rtlCol="0">
            <a:spAutoFit/>
          </a:bodyPr>
          <a:lstStyle/>
          <a:p>
            <a:pPr lvl="1" algn="ctr"/>
            <a:r>
              <a:rPr lang="fr-FR" sz="2400" dirty="0" smtClean="0"/>
              <a:t>Les programmes d’ETP ne sont pas considérés comme des soins </a:t>
            </a:r>
            <a:endParaRPr lang="fr-FR" sz="2400" dirty="0"/>
          </a:p>
        </p:txBody>
      </p:sp>
    </p:spTree>
    <p:extLst>
      <p:ext uri="{BB962C8B-B14F-4D97-AF65-F5344CB8AC3E}">
        <p14:creationId xmlns:p14="http://schemas.microsoft.com/office/powerpoint/2010/main" val="201066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636305" y="3580180"/>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45</a:t>
            </a:fld>
            <a:endParaRPr lang="fr-FR" dirty="0">
              <a:solidFill>
                <a:srgbClr val="0C419A"/>
              </a:solidFill>
            </a:endParaRPr>
          </a:p>
        </p:txBody>
      </p:sp>
      <p:sp>
        <p:nvSpPr>
          <p:cNvPr id="4" name="Titre 3"/>
          <p:cNvSpPr>
            <a:spLocks noGrp="1"/>
          </p:cNvSpPr>
          <p:nvPr>
            <p:ph type="title"/>
          </p:nvPr>
        </p:nvSpPr>
        <p:spPr>
          <a:xfrm>
            <a:off x="395468" y="256902"/>
            <a:ext cx="11365351" cy="1537579"/>
          </a:xfrm>
          <a:solidFill>
            <a:schemeClr val="accent6">
              <a:lumMod val="60000"/>
              <a:lumOff val="40000"/>
            </a:schemeClr>
          </a:solidFill>
        </p:spPr>
        <p:txBody>
          <a:bodyPr>
            <a:normAutofit/>
          </a:bodyPr>
          <a:lstStyle/>
          <a:p>
            <a:r>
              <a:rPr lang="fr-FR" sz="2400" dirty="0" smtClean="0"/>
              <a:t>Mon patient habite au troisième étage sans ascenseur avec un périmètre de marche très limité, quel est le mode de transport adapté?</a:t>
            </a:r>
            <a:endParaRPr lang="fr-FR" dirty="0"/>
          </a:p>
        </p:txBody>
      </p:sp>
      <p:sp>
        <p:nvSpPr>
          <p:cNvPr id="5" name="Espace réservé du contenu 2"/>
          <p:cNvSpPr txBox="1">
            <a:spLocks/>
          </p:cNvSpPr>
          <p:nvPr/>
        </p:nvSpPr>
        <p:spPr>
          <a:xfrm>
            <a:off x="4455294" y="2512741"/>
            <a:ext cx="2882302" cy="1930435"/>
          </a:xfrm>
          <a:prstGeom prst="rect">
            <a:avLst/>
          </a:prstGeom>
        </p:spPr>
        <p:txBody>
          <a:bodyPr>
            <a:normAutofit fontScale="85000" lnSpcReduction="20000"/>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smtClean="0"/>
              <a:t>TAP</a:t>
            </a:r>
          </a:p>
          <a:p>
            <a:pPr algn="ctr"/>
            <a:endParaRPr lang="fr-FR" sz="3200" dirty="0"/>
          </a:p>
          <a:p>
            <a:pPr algn="ctr"/>
            <a:r>
              <a:rPr lang="fr-FR" sz="3200" dirty="0" smtClean="0"/>
              <a:t>Ambulance</a:t>
            </a:r>
            <a:endParaRPr lang="fr-FR" sz="2300" dirty="0" smtClean="0"/>
          </a:p>
          <a:p>
            <a:pPr lvl="1"/>
            <a:endParaRPr lang="fr-FR" dirty="0"/>
          </a:p>
        </p:txBody>
      </p:sp>
      <p:sp>
        <p:nvSpPr>
          <p:cNvPr id="6" name="ZoneTexte 5"/>
          <p:cNvSpPr txBox="1"/>
          <p:nvPr/>
        </p:nvSpPr>
        <p:spPr>
          <a:xfrm>
            <a:off x="395468" y="4724736"/>
            <a:ext cx="11238971" cy="1200329"/>
          </a:xfrm>
          <a:prstGeom prst="rect">
            <a:avLst/>
          </a:prstGeom>
          <a:noFill/>
        </p:spPr>
        <p:txBody>
          <a:bodyPr wrap="square" rtlCol="0">
            <a:spAutoFit/>
          </a:bodyPr>
          <a:lstStyle/>
          <a:p>
            <a:pPr lvl="1" algn="ctr"/>
            <a:r>
              <a:rPr lang="fr-FR" sz="2400" dirty="0" smtClean="0"/>
              <a:t>Ce sera l’ambulance en raison du portage du patient nécessaire s’il n’est pas en capacité de descendre les 3 étages avec un accompagnement d’aide à la marche</a:t>
            </a:r>
            <a:endParaRPr lang="fr-FR" sz="2400" dirty="0"/>
          </a:p>
        </p:txBody>
      </p:sp>
    </p:spTree>
    <p:extLst>
      <p:ext uri="{BB962C8B-B14F-4D97-AF65-F5344CB8AC3E}">
        <p14:creationId xmlns:p14="http://schemas.microsoft.com/office/powerpoint/2010/main" val="23725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636305" y="3580180"/>
            <a:ext cx="2520280" cy="7200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46</a:t>
            </a:fld>
            <a:endParaRPr lang="fr-FR" dirty="0">
              <a:solidFill>
                <a:srgbClr val="0C419A"/>
              </a:solidFill>
            </a:endParaRPr>
          </a:p>
        </p:txBody>
      </p:sp>
      <p:sp>
        <p:nvSpPr>
          <p:cNvPr id="4" name="Titre 3"/>
          <p:cNvSpPr>
            <a:spLocks noGrp="1"/>
          </p:cNvSpPr>
          <p:nvPr>
            <p:ph type="title"/>
          </p:nvPr>
        </p:nvSpPr>
        <p:spPr>
          <a:xfrm>
            <a:off x="395468" y="256902"/>
            <a:ext cx="11365351" cy="1537579"/>
          </a:xfrm>
          <a:solidFill>
            <a:schemeClr val="accent6">
              <a:lumMod val="60000"/>
              <a:lumOff val="40000"/>
            </a:schemeClr>
          </a:solidFill>
        </p:spPr>
        <p:txBody>
          <a:bodyPr>
            <a:normAutofit/>
          </a:bodyPr>
          <a:lstStyle/>
          <a:p>
            <a:r>
              <a:rPr lang="fr-FR" sz="2400" dirty="0"/>
              <a:t>La durée de validité de la prescription médicale de transport est fixée à 6 </a:t>
            </a:r>
            <a:r>
              <a:rPr lang="fr-FR" sz="2400" dirty="0" smtClean="0"/>
              <a:t>mois ?</a:t>
            </a:r>
            <a:endParaRPr lang="fr-FR" sz="2400" dirty="0"/>
          </a:p>
        </p:txBody>
      </p:sp>
      <p:sp>
        <p:nvSpPr>
          <p:cNvPr id="5" name="Espace réservé du contenu 2"/>
          <p:cNvSpPr txBox="1">
            <a:spLocks/>
          </p:cNvSpPr>
          <p:nvPr/>
        </p:nvSpPr>
        <p:spPr>
          <a:xfrm>
            <a:off x="4715536" y="2891883"/>
            <a:ext cx="2361818" cy="1543859"/>
          </a:xfrm>
          <a:prstGeom prst="rect">
            <a:avLst/>
          </a:prstGeom>
        </p:spPr>
        <p:txBody>
          <a:bodyPr>
            <a:normAutofit lnSpcReduction="10000"/>
          </a:bodyPr>
          <a:lstStyle>
            <a:lvl1pPr marL="0" indent="0" algn="l" defTabSz="913538" rtl="0" eaLnBrk="1" latinLnBrk="0" hangingPunct="1">
              <a:lnSpc>
                <a:spcPct val="110000"/>
              </a:lnSpc>
              <a:spcBef>
                <a:spcPts val="0"/>
              </a:spcBef>
              <a:spcAft>
                <a:spcPts val="1700"/>
              </a:spcAft>
              <a:buClr>
                <a:schemeClr val="tx2"/>
              </a:buClr>
              <a:buFont typeface="Symbol" panose="05050102010706020507" pitchFamily="18" charset="2"/>
              <a:buNone/>
              <a:defRPr sz="2300" b="0" kern="1200">
                <a:solidFill>
                  <a:schemeClr val="tx2"/>
                </a:solidFill>
                <a:latin typeface="+mn-lt"/>
                <a:ea typeface="+mn-ea"/>
                <a:cs typeface="+mn-cs"/>
              </a:defRPr>
            </a:lvl1pPr>
            <a:lvl2pPr marL="0" indent="143848" algn="l" defTabSz="913538"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3538"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3538" rtl="0" eaLnBrk="1" latinLnBrk="0" hangingPunct="1">
              <a:lnSpc>
                <a:spcPct val="110000"/>
              </a:lnSpc>
              <a:spcBef>
                <a:spcPts val="0"/>
              </a:spcBef>
              <a:spcAft>
                <a:spcPts val="0"/>
              </a:spcAft>
              <a:buFont typeface="Arial" panose="020B0604020202020204" pitchFamily="34" charset="0"/>
              <a:buNone/>
              <a:defRPr sz="1500" b="1" kern="1200">
                <a:solidFill>
                  <a:schemeClr val="tx1"/>
                </a:solidFill>
                <a:latin typeface="+mn-lt"/>
                <a:ea typeface="+mn-ea"/>
                <a:cs typeface="+mn-cs"/>
              </a:defRPr>
            </a:lvl4pPr>
            <a:lvl5pPr marL="0" indent="0" algn="l" defTabSz="913538"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2219"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88"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757"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550" indent="-228397" algn="l" defTabSz="913538"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fr-FR" sz="3200" dirty="0"/>
              <a:t>V</a:t>
            </a:r>
            <a:r>
              <a:rPr lang="fr-FR" sz="3200" dirty="0" smtClean="0"/>
              <a:t>rai</a:t>
            </a:r>
          </a:p>
          <a:p>
            <a:pPr algn="ctr"/>
            <a:r>
              <a:rPr lang="fr-FR" sz="3200" dirty="0" smtClean="0"/>
              <a:t>Faux</a:t>
            </a:r>
          </a:p>
          <a:p>
            <a:pPr lvl="1"/>
            <a:endParaRPr lang="fr-FR" dirty="0"/>
          </a:p>
        </p:txBody>
      </p:sp>
      <p:sp>
        <p:nvSpPr>
          <p:cNvPr id="6" name="ZoneTexte 5"/>
          <p:cNvSpPr txBox="1"/>
          <p:nvPr/>
        </p:nvSpPr>
        <p:spPr>
          <a:xfrm>
            <a:off x="395468" y="4724736"/>
            <a:ext cx="11238971" cy="830997"/>
          </a:xfrm>
          <a:prstGeom prst="rect">
            <a:avLst/>
          </a:prstGeom>
          <a:noFill/>
        </p:spPr>
        <p:txBody>
          <a:bodyPr wrap="square" rtlCol="0">
            <a:spAutoFit/>
          </a:bodyPr>
          <a:lstStyle/>
          <a:p>
            <a:pPr lvl="1" algn="ctr"/>
            <a:r>
              <a:rPr lang="fr-FR" sz="2400" dirty="0" smtClean="0"/>
              <a:t>La durée de validité est d’une année, une prescription de donne pas d’indication sur la date du transport mais sur le trajet et le besoin.</a:t>
            </a:r>
            <a:endParaRPr lang="fr-FR" sz="2400" dirty="0"/>
          </a:p>
        </p:txBody>
      </p:sp>
    </p:spTree>
    <p:extLst>
      <p:ext uri="{BB962C8B-B14F-4D97-AF65-F5344CB8AC3E}">
        <p14:creationId xmlns:p14="http://schemas.microsoft.com/office/powerpoint/2010/main" val="268550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smtClean="0"/>
              <a:t>05</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00049"/>
            <a:ext cx="9256112" cy="1692000"/>
          </a:xfrm>
        </p:spPr>
        <p:txBody>
          <a:bodyPr/>
          <a:lstStyle/>
          <a:p>
            <a:r>
              <a:rPr lang="fr-FR" altLang="fr-FR" dirty="0" smtClean="0"/>
              <a:t>I. L’accessibilité financière aux transports</a:t>
            </a:r>
            <a:endParaRPr lang="fr-FR" altLang="fr-FR" dirty="0"/>
          </a:p>
          <a:p>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47</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1982581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err="1"/>
              <a:t>lE</a:t>
            </a:r>
            <a:r>
              <a:rPr lang="fr-FR" dirty="0"/>
              <a:t> FONDS d’Action sanitaire et sociale pour les demandes exceptionnelles</a:t>
            </a:r>
          </a:p>
        </p:txBody>
      </p:sp>
      <p:pic>
        <p:nvPicPr>
          <p:cNvPr id="10" name="Image 9"/>
          <p:cNvPicPr>
            <a:picLocks noChangeAspect="1"/>
          </p:cNvPicPr>
          <p:nvPr/>
        </p:nvPicPr>
        <p:blipFill>
          <a:blip r:embed="rId3"/>
          <a:stretch>
            <a:fillRect/>
          </a:stretch>
        </p:blipFill>
        <p:spPr>
          <a:xfrm>
            <a:off x="624942" y="1867693"/>
            <a:ext cx="5877745" cy="4505954"/>
          </a:xfrm>
          <a:prstGeom prst="rect">
            <a:avLst/>
          </a:prstGeom>
        </p:spPr>
      </p:pic>
      <p:sp>
        <p:nvSpPr>
          <p:cNvPr id="11" name="Rectangle 10"/>
          <p:cNvSpPr/>
          <p:nvPr/>
        </p:nvSpPr>
        <p:spPr>
          <a:xfrm>
            <a:off x="6732161" y="1712449"/>
            <a:ext cx="4969302" cy="13542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srgbClr val="00AB8E"/>
                </a:solidFill>
                <a:effectLst/>
                <a:uLnTx/>
                <a:uFillTx/>
                <a:latin typeface="Mic32New-Regular"/>
                <a:ea typeface="+mn-ea"/>
                <a:cs typeface="+mn-cs"/>
              </a:rPr>
              <a:t>QUI ? </a:t>
            </a: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Tout assuré </a:t>
            </a:r>
            <a:r>
              <a:rPr kumimoji="0" lang="fr-FR" sz="1600" b="0" i="0" u="none" strike="noStrike" kern="1200" cap="none" spc="0" normalizeH="0" baseline="0" noProof="0" dirty="0">
                <a:ln>
                  <a:noFill/>
                </a:ln>
                <a:solidFill>
                  <a:srgbClr val="0C419A"/>
                </a:solidFill>
                <a:effectLst/>
                <a:uLnTx/>
                <a:uFillTx/>
                <a:latin typeface="Mic32New-Regular"/>
                <a:ea typeface="+mn-ea"/>
                <a:cs typeface="+mn-cs"/>
              </a:rPr>
              <a:t>qui est </a:t>
            </a: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confronté à </a:t>
            </a:r>
            <a:r>
              <a:rPr kumimoji="0" lang="fr-FR" sz="1600" b="0" i="0" u="none" strike="noStrike" kern="1200" cap="none" spc="0" normalizeH="0" baseline="0" noProof="0" dirty="0">
                <a:ln>
                  <a:noFill/>
                </a:ln>
                <a:solidFill>
                  <a:srgbClr val="0C419A"/>
                </a:solidFill>
                <a:effectLst/>
                <a:uLnTx/>
                <a:uFillTx/>
                <a:latin typeface="Mic32New-Regular"/>
                <a:ea typeface="+mn-ea"/>
                <a:cs typeface="+mn-cs"/>
              </a:rPr>
              <a:t>des </a:t>
            </a:r>
            <a:r>
              <a:rPr kumimoji="0" lang="fr-FR" sz="1600" b="1" i="0" u="none" strike="noStrike" kern="1200" cap="none" spc="0" normalizeH="0" baseline="0" noProof="0" dirty="0">
                <a:ln>
                  <a:noFill/>
                </a:ln>
                <a:solidFill>
                  <a:srgbClr val="0C419A"/>
                </a:solidFill>
                <a:effectLst/>
                <a:uLnTx/>
                <a:uFillTx/>
                <a:latin typeface="Mic32New-Bold"/>
                <a:ea typeface="+mn-ea"/>
                <a:cs typeface="+mn-cs"/>
              </a:rPr>
              <a:t>difficultés </a:t>
            </a:r>
            <a:r>
              <a:rPr kumimoji="0" lang="fr-FR" sz="1600" b="1" i="0" u="none" strike="noStrike" kern="1200" cap="none" spc="0" normalizeH="0" baseline="0" noProof="0" dirty="0" smtClean="0">
                <a:ln>
                  <a:noFill/>
                </a:ln>
                <a:solidFill>
                  <a:srgbClr val="0C419A"/>
                </a:solidFill>
                <a:effectLst/>
                <a:uLnTx/>
                <a:uFillTx/>
                <a:latin typeface="Mic32New-Bold"/>
                <a:ea typeface="+mn-ea"/>
                <a:cs typeface="+mn-cs"/>
              </a:rPr>
              <a:t>financières d’accès </a:t>
            </a:r>
            <a:r>
              <a:rPr kumimoji="0" lang="fr-FR" sz="1600" b="1" i="0" u="none" strike="noStrike" kern="1200" cap="none" spc="0" normalizeH="0" baseline="0" noProof="0" dirty="0">
                <a:ln>
                  <a:noFill/>
                </a:ln>
                <a:solidFill>
                  <a:srgbClr val="0C419A"/>
                </a:solidFill>
                <a:effectLst/>
                <a:uLnTx/>
                <a:uFillTx/>
                <a:latin typeface="Mic32New-Bold"/>
                <a:ea typeface="+mn-ea"/>
                <a:cs typeface="+mn-cs"/>
              </a:rPr>
              <a:t>aux </a:t>
            </a:r>
            <a:r>
              <a:rPr kumimoji="0" lang="fr-FR" sz="1600" b="1" i="0" u="none" strike="noStrike" kern="1200" cap="none" spc="0" normalizeH="0" baseline="0" noProof="0" dirty="0" smtClean="0">
                <a:ln>
                  <a:noFill/>
                </a:ln>
                <a:solidFill>
                  <a:srgbClr val="0C419A"/>
                </a:solidFill>
                <a:effectLst/>
                <a:uLnTx/>
                <a:uFillTx/>
                <a:latin typeface="Mic32New-Bold"/>
                <a:ea typeface="+mn-ea"/>
                <a:cs typeface="+mn-cs"/>
              </a:rPr>
              <a:t>soins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smtClean="0">
                <a:ln>
                  <a:noFill/>
                </a:ln>
                <a:solidFill>
                  <a:srgbClr val="0C419A"/>
                </a:solidFill>
                <a:effectLst/>
                <a:uLnTx/>
                <a:uFillTx/>
                <a:latin typeface="Mic32New-Bold"/>
                <a:ea typeface="+mn-ea"/>
                <a:cs typeface="+mn-cs"/>
              </a:rPr>
              <a:t> </a:t>
            </a: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ou qui </a:t>
            </a:r>
            <a:r>
              <a:rPr kumimoji="0" lang="fr-FR" sz="1600" b="0" i="0" u="none" strike="noStrike" kern="1200" cap="none" spc="0" normalizeH="0" baseline="0" noProof="0" dirty="0">
                <a:ln>
                  <a:noFill/>
                </a:ln>
                <a:solidFill>
                  <a:srgbClr val="0C419A"/>
                </a:solidFill>
                <a:effectLst/>
                <a:uLnTx/>
                <a:uFillTx/>
                <a:latin typeface="Mic32New-Regular"/>
                <a:ea typeface="+mn-ea"/>
                <a:cs typeface="+mn-cs"/>
              </a:rPr>
              <a:t>subit une perte de </a:t>
            </a: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revenus en </a:t>
            </a:r>
            <a:r>
              <a:rPr kumimoji="0" lang="fr-FR" sz="1600" b="0" i="0" u="none" strike="noStrike" kern="1200" cap="none" spc="0" normalizeH="0" baseline="0" noProof="0" dirty="0">
                <a:ln>
                  <a:noFill/>
                </a:ln>
                <a:solidFill>
                  <a:srgbClr val="0C419A"/>
                </a:solidFill>
                <a:effectLst/>
                <a:uLnTx/>
                <a:uFillTx/>
                <a:latin typeface="Mic32New-Regular"/>
                <a:ea typeface="+mn-ea"/>
                <a:cs typeface="+mn-cs"/>
              </a:rPr>
              <a:t>raison </a:t>
            </a:r>
            <a:endParaRPr kumimoji="0" lang="fr-FR" sz="1600" b="0" i="0" u="none" strike="noStrike" kern="1200" cap="none" spc="0" normalizeH="0" baseline="0" noProof="0" dirty="0" smtClean="0">
              <a:ln>
                <a:noFill/>
              </a:ln>
              <a:solidFill>
                <a:srgbClr val="0C419A"/>
              </a:solidFill>
              <a:effectLst/>
              <a:uLnTx/>
              <a:uFillTx/>
              <a:latin typeface="Mic32New-Regula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de </a:t>
            </a:r>
            <a:r>
              <a:rPr kumimoji="0" lang="fr-FR" sz="1600" b="0" i="0" u="none" strike="noStrike" kern="1200" cap="none" spc="0" normalizeH="0" baseline="0" noProof="0" dirty="0">
                <a:ln>
                  <a:noFill/>
                </a:ln>
                <a:solidFill>
                  <a:srgbClr val="0C419A"/>
                </a:solidFill>
                <a:effectLst/>
                <a:uLnTx/>
                <a:uFillTx/>
                <a:latin typeface="Mic32New-Regular"/>
                <a:ea typeface="+mn-ea"/>
                <a:cs typeface="+mn-cs"/>
              </a:rPr>
              <a:t>la </a:t>
            </a: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maladie, de </a:t>
            </a:r>
            <a:r>
              <a:rPr kumimoji="0" lang="fr-FR" sz="1600" b="0" i="0" u="none" strike="noStrike" kern="1200" cap="none" spc="0" normalizeH="0" baseline="0" noProof="0" dirty="0">
                <a:ln>
                  <a:noFill/>
                </a:ln>
                <a:solidFill>
                  <a:srgbClr val="0C419A"/>
                </a:solidFill>
                <a:effectLst/>
                <a:uLnTx/>
                <a:uFillTx/>
                <a:latin typeface="Mic32New-Regular"/>
                <a:ea typeface="+mn-ea"/>
                <a:cs typeface="+mn-cs"/>
              </a:rPr>
              <a:t>la maternité ou à la </a:t>
            </a: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suite d’un </a:t>
            </a:r>
            <a:r>
              <a:rPr kumimoji="0" lang="fr-FR" sz="1600" b="0" i="0" u="none" strike="noStrike" kern="1200" cap="none" spc="0" normalizeH="0" baseline="0" noProof="0" dirty="0">
                <a:ln>
                  <a:noFill/>
                </a:ln>
                <a:solidFill>
                  <a:srgbClr val="0C419A"/>
                </a:solidFill>
                <a:effectLst/>
                <a:uLnTx/>
                <a:uFillTx/>
                <a:latin typeface="Mic32New-Regular"/>
                <a:ea typeface="+mn-ea"/>
                <a:cs typeface="+mn-cs"/>
              </a:rPr>
              <a:t>accident.</a:t>
            </a:r>
            <a:endParaRPr kumimoji="0" lang="fr-FR" sz="16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12" name="Rectangle 11"/>
          <p:cNvSpPr/>
          <p:nvPr/>
        </p:nvSpPr>
        <p:spPr>
          <a:xfrm>
            <a:off x="6725358" y="3429000"/>
            <a:ext cx="4969302"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srgbClr val="00AB8E"/>
                </a:solidFill>
                <a:effectLst/>
                <a:uLnTx/>
                <a:uFillTx/>
                <a:latin typeface="Mic32New-Regular"/>
                <a:ea typeface="+mn-ea"/>
                <a:cs typeface="+mn-cs"/>
              </a:rPr>
              <a:t>COMMENT ? </a:t>
            </a:r>
            <a:r>
              <a:rPr kumimoji="0" lang="fr-FR" sz="1600" b="1" i="0" u="none" strike="noStrike" kern="1200" cap="none" spc="0" normalizeH="0" baseline="0" noProof="0" dirty="0" smtClean="0">
                <a:ln>
                  <a:noFill/>
                </a:ln>
                <a:solidFill>
                  <a:srgbClr val="0C419A"/>
                </a:solidFill>
                <a:effectLst/>
                <a:uLnTx/>
                <a:uFillTx/>
                <a:latin typeface="Mic32New-Regular"/>
                <a:ea typeface="+mn-ea"/>
                <a:cs typeface="+mn-cs"/>
              </a:rPr>
              <a:t>Dossier de demande </a:t>
            </a:r>
            <a:r>
              <a:rPr kumimoji="0" lang="fr-FR" sz="1600" b="0" i="0" u="none" strike="noStrike" kern="1200" cap="none" spc="0" normalizeH="0" baseline="0" noProof="0" dirty="0" smtClean="0">
                <a:ln>
                  <a:noFill/>
                </a:ln>
                <a:solidFill>
                  <a:srgbClr val="0C419A"/>
                </a:solidFill>
                <a:effectLst/>
                <a:uLnTx/>
                <a:uFillTx/>
                <a:latin typeface="Mic32New-Regular"/>
                <a:ea typeface="+mn-ea"/>
                <a:cs typeface="+mn-cs"/>
              </a:rPr>
              <a:t>à récupérer auprès de sa CPAM</a:t>
            </a:r>
            <a:endParaRPr kumimoji="0" lang="fr-FR" sz="16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13" name="Rectangle 12"/>
          <p:cNvSpPr/>
          <p:nvPr/>
        </p:nvSpPr>
        <p:spPr>
          <a:xfrm>
            <a:off x="6842589" y="4577862"/>
            <a:ext cx="4969302" cy="11079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srgbClr val="00AB8E"/>
                </a:solidFill>
                <a:effectLst/>
                <a:uLnTx/>
                <a:uFillTx/>
                <a:latin typeface="Mic32New-Regular"/>
                <a:ea typeface="+mn-ea"/>
                <a:cs typeface="+mn-cs"/>
              </a:rPr>
              <a:t>QUAND ? </a:t>
            </a:r>
            <a:r>
              <a:rPr kumimoji="0" lang="fr-FR" sz="1600" b="0" i="0" u="none" strike="noStrike" kern="1200" cap="none" spc="0" normalizeH="0" baseline="0" noProof="0" dirty="0">
                <a:ln>
                  <a:noFill/>
                </a:ln>
                <a:solidFill>
                  <a:srgbClr val="0C419A"/>
                </a:solidFill>
                <a:effectLst/>
                <a:uLnTx/>
                <a:uFillTx/>
                <a:latin typeface="Arial" panose="020B0604020202020204"/>
                <a:ea typeface="+mn-ea"/>
                <a:cs typeface="+mn-cs"/>
              </a:rPr>
              <a:t>L’aide est attribuée </a:t>
            </a:r>
            <a:r>
              <a:rPr kumimoji="0" lang="fr-FR" sz="1600" b="0" i="0" u="none" strike="noStrike" kern="1200" cap="none" spc="0" normalizeH="0" baseline="0" noProof="0" dirty="0" smtClean="0">
                <a:ln>
                  <a:noFill/>
                </a:ln>
                <a:solidFill>
                  <a:srgbClr val="0C419A"/>
                </a:solidFill>
                <a:effectLst/>
                <a:uLnTx/>
                <a:uFillTx/>
                <a:latin typeface="Arial" panose="020B0604020202020204"/>
                <a:ea typeface="+mn-ea"/>
                <a:cs typeface="+mn-cs"/>
              </a:rPr>
              <a:t>après une </a:t>
            </a:r>
            <a:r>
              <a:rPr kumimoji="0" lang="fr-FR" sz="1600" b="1" i="0" u="none" strike="noStrike" kern="1200" cap="none" spc="0" normalizeH="0" baseline="0" noProof="0" dirty="0">
                <a:ln>
                  <a:noFill/>
                </a:ln>
                <a:solidFill>
                  <a:srgbClr val="0C419A"/>
                </a:solidFill>
                <a:effectLst/>
                <a:uLnTx/>
                <a:uFillTx/>
                <a:latin typeface="Arial" panose="020B0604020202020204"/>
                <a:ea typeface="+mn-ea"/>
                <a:cs typeface="+mn-cs"/>
              </a:rPr>
              <a:t>étude par la </a:t>
            </a:r>
            <a:r>
              <a:rPr kumimoji="0" lang="fr-FR" sz="1600" b="1" i="0" u="none" strike="noStrike" kern="1200" cap="none" spc="0" normalizeH="0" baseline="0" noProof="0" dirty="0" smtClean="0">
                <a:ln>
                  <a:noFill/>
                </a:ln>
                <a:solidFill>
                  <a:srgbClr val="0C419A"/>
                </a:solidFill>
                <a:effectLst/>
                <a:uLnTx/>
                <a:uFillTx/>
                <a:latin typeface="Arial" panose="020B0604020202020204"/>
                <a:ea typeface="+mn-ea"/>
                <a:cs typeface="+mn-cs"/>
              </a:rPr>
              <a:t>commission d’action </a:t>
            </a:r>
            <a:r>
              <a:rPr kumimoji="0" lang="fr-FR" sz="1600" b="1" i="0" u="none" strike="noStrike" kern="1200" cap="none" spc="0" normalizeH="0" baseline="0" noProof="0" dirty="0">
                <a:ln>
                  <a:noFill/>
                </a:ln>
                <a:solidFill>
                  <a:srgbClr val="0C419A"/>
                </a:solidFill>
                <a:effectLst/>
                <a:uLnTx/>
                <a:uFillTx/>
                <a:latin typeface="Arial" panose="020B0604020202020204"/>
                <a:ea typeface="+mn-ea"/>
                <a:cs typeface="+mn-cs"/>
              </a:rPr>
              <a:t>sanitaire et sociale.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C419A"/>
                </a:solidFill>
                <a:effectLst/>
                <a:uLnTx/>
                <a:uFillTx/>
                <a:latin typeface="Arial" panose="020B0604020202020204"/>
                <a:ea typeface="+mn-ea"/>
                <a:cs typeface="+mn-cs"/>
              </a:rPr>
              <a:t>Elle n’est pas systématique </a:t>
            </a:r>
            <a:r>
              <a:rPr kumimoji="0" lang="fr-FR" sz="1600" b="0" i="0" u="none" strike="noStrike" kern="1200" cap="none" spc="0" normalizeH="0" baseline="0" noProof="0" dirty="0" smtClean="0">
                <a:ln>
                  <a:noFill/>
                </a:ln>
                <a:solidFill>
                  <a:srgbClr val="0C419A"/>
                </a:solidFill>
                <a:effectLst/>
                <a:uLnTx/>
                <a:uFillTx/>
                <a:latin typeface="Arial" panose="020B0604020202020204"/>
                <a:ea typeface="+mn-ea"/>
                <a:cs typeface="+mn-cs"/>
              </a:rPr>
              <a:t>et dépend </a:t>
            </a:r>
            <a:r>
              <a:rPr kumimoji="0" lang="fr-FR" sz="1600" b="0" i="0" u="none" strike="noStrike" kern="1200" cap="none" spc="0" normalizeH="0" baseline="0" noProof="0" dirty="0">
                <a:ln>
                  <a:noFill/>
                </a:ln>
                <a:solidFill>
                  <a:srgbClr val="0C419A"/>
                </a:solidFill>
                <a:effectLst/>
                <a:uLnTx/>
                <a:uFillTx/>
                <a:latin typeface="Arial" panose="020B0604020202020204"/>
                <a:ea typeface="+mn-ea"/>
                <a:cs typeface="+mn-cs"/>
              </a:rPr>
              <a:t>des besoins </a:t>
            </a:r>
            <a:r>
              <a:rPr kumimoji="0" lang="fr-FR" sz="1600" b="0" i="0" u="none" strike="noStrike" kern="1200" cap="none" spc="0" normalizeH="0" baseline="0" noProof="0" dirty="0" smtClean="0">
                <a:ln>
                  <a:noFill/>
                </a:ln>
                <a:solidFill>
                  <a:srgbClr val="0C419A"/>
                </a:solidFill>
                <a:effectLst/>
                <a:uLnTx/>
                <a:uFillTx/>
                <a:latin typeface="Arial" panose="020B0604020202020204"/>
                <a:ea typeface="+mn-ea"/>
                <a:cs typeface="+mn-cs"/>
              </a:rPr>
              <a:t>et des </a:t>
            </a:r>
            <a:r>
              <a:rPr kumimoji="0" lang="fr-FR" sz="1600" b="0" i="0" u="none" strike="noStrike" kern="1200" cap="none" spc="0" normalizeH="0" baseline="0" noProof="0" dirty="0">
                <a:ln>
                  <a:noFill/>
                </a:ln>
                <a:solidFill>
                  <a:srgbClr val="0C419A"/>
                </a:solidFill>
                <a:effectLst/>
                <a:uLnTx/>
                <a:uFillTx/>
                <a:latin typeface="Arial" panose="020B0604020202020204"/>
                <a:ea typeface="+mn-ea"/>
                <a:cs typeface="+mn-cs"/>
              </a:rPr>
              <a:t>ressources du demandeur.</a:t>
            </a:r>
          </a:p>
        </p:txBody>
      </p:sp>
    </p:spTree>
    <p:extLst>
      <p:ext uri="{BB962C8B-B14F-4D97-AF65-F5344CB8AC3E}">
        <p14:creationId xmlns:p14="http://schemas.microsoft.com/office/powerpoint/2010/main" val="38998673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smtClean="0"/>
              <a:t>AUTRE Prise en charge  POSSIBLE : la tarification solidaire</a:t>
            </a:r>
            <a:endParaRPr lang="fr-FR" dirty="0"/>
          </a:p>
        </p:txBody>
      </p:sp>
      <p:sp>
        <p:nvSpPr>
          <p:cNvPr id="4" name="Espace réservé du contenu 3"/>
          <p:cNvSpPr>
            <a:spLocks noGrp="1"/>
          </p:cNvSpPr>
          <p:nvPr>
            <p:ph sz="quarter" idx="17"/>
          </p:nvPr>
        </p:nvSpPr>
        <p:spPr>
          <a:solidFill>
            <a:schemeClr val="bg1"/>
          </a:solidFill>
        </p:spPr>
        <p:txBody>
          <a:bodyPr>
            <a:normAutofit lnSpcReduction="10000"/>
          </a:bodyPr>
          <a:lstStyle/>
          <a:p>
            <a:endParaRPr lang="fr-FR" sz="1400" b="1" dirty="0" smtClean="0"/>
          </a:p>
          <a:p>
            <a:endParaRPr lang="fr-FR" sz="1400" b="1" dirty="0"/>
          </a:p>
          <a:p>
            <a:r>
              <a:rPr lang="fr-FR" sz="1800" b="1" dirty="0" smtClean="0"/>
              <a:t>Peuvent </a:t>
            </a:r>
            <a:r>
              <a:rPr lang="fr-FR" sz="1800" b="1" dirty="0"/>
              <a:t>bénéficier d'un abonnement permettant de circuler gratuitement sur l'ensemble du réseau </a:t>
            </a:r>
            <a:r>
              <a:rPr lang="fr-FR" sz="1800" b="1" dirty="0" smtClean="0"/>
              <a:t>de transport en commun, les bénéficiaires de l’AAH, </a:t>
            </a:r>
            <a:r>
              <a:rPr lang="fr-FR" sz="1800" dirty="0" smtClean="0"/>
              <a:t>certains usagers sous condition de ressources, et autres situations particulières</a:t>
            </a:r>
            <a:endParaRPr lang="fr-FR" sz="1800" dirty="0"/>
          </a:p>
          <a:p>
            <a:r>
              <a:rPr lang="fr-FR" sz="1800" dirty="0"/>
              <a:t/>
            </a:r>
            <a:br>
              <a:rPr lang="fr-FR" sz="1800" dirty="0"/>
            </a:br>
            <a:r>
              <a:rPr lang="fr-FR" sz="1800" dirty="0" smtClean="0"/>
              <a:t>Selon la collectivité compétente en la matière  :</a:t>
            </a:r>
          </a:p>
          <a:p>
            <a:r>
              <a:rPr lang="fr-FR" sz="1800" dirty="0" smtClean="0"/>
              <a:t>Pour le réseau de bus/tramway, se référer au site de sa communauté de communes</a:t>
            </a:r>
          </a:p>
          <a:p>
            <a:endParaRPr lang="fr-FR" sz="1800" dirty="0" smtClean="0"/>
          </a:p>
          <a:p>
            <a:r>
              <a:rPr lang="fr-FR" sz="1800" dirty="0" smtClean="0"/>
              <a:t>Pour les TER et cars régionaux, se référer  au site de la Région Nouvelle-Aquitaine</a:t>
            </a:r>
          </a:p>
          <a:p>
            <a:endParaRPr lang="fr-FR" sz="1800" dirty="0"/>
          </a:p>
          <a:p>
            <a:r>
              <a:rPr lang="fr-FR" sz="1800" dirty="0" smtClean="0"/>
              <a:t>Dans </a:t>
            </a:r>
            <a:r>
              <a:rPr lang="fr-FR" sz="1800" dirty="0"/>
              <a:t>le cadre des </a:t>
            </a:r>
            <a:r>
              <a:rPr lang="fr-FR" sz="1800" b="1" dirty="0"/>
              <a:t>contrats locaux de </a:t>
            </a:r>
            <a:r>
              <a:rPr lang="fr-FR" sz="1800" b="1" dirty="0" smtClean="0"/>
              <a:t>santé</a:t>
            </a:r>
            <a:r>
              <a:rPr lang="fr-FR" sz="1400" dirty="0" smtClean="0"/>
              <a:t>, l</a:t>
            </a:r>
            <a:r>
              <a:rPr lang="fr-FR" sz="1800" dirty="0" smtClean="0"/>
              <a:t>es collectivités peuvent également proposer des solutions de transport social.</a:t>
            </a:r>
            <a:endParaRPr lang="fr-FR" sz="1400" dirty="0"/>
          </a:p>
        </p:txBody>
      </p:sp>
    </p:spTree>
    <p:extLst>
      <p:ext uri="{BB962C8B-B14F-4D97-AF65-F5344CB8AC3E}">
        <p14:creationId xmlns:p14="http://schemas.microsoft.com/office/powerpoint/2010/main" val="24187844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smtClean="0"/>
              <a:t>05</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00049"/>
            <a:ext cx="9256112" cy="1692000"/>
          </a:xfrm>
        </p:spPr>
        <p:txBody>
          <a:bodyPr/>
          <a:lstStyle/>
          <a:p>
            <a:r>
              <a:rPr lang="fr-FR" altLang="fr-FR" dirty="0" smtClean="0"/>
              <a:t>II. L’</a:t>
            </a:r>
            <a:r>
              <a:rPr lang="fr-FR" altLang="fr-FR" dirty="0" err="1" smtClean="0"/>
              <a:t>acces</a:t>
            </a:r>
            <a:r>
              <a:rPr lang="fr-FR" altLang="fr-FR" dirty="0" smtClean="0"/>
              <a:t> a l’offre en transports sanitaire</a:t>
            </a:r>
            <a:endParaRPr lang="fr-FR" altLang="fr-FR" dirty="0"/>
          </a:p>
          <a:p>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50</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6346406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smtClean="0"/>
              <a:t>LA RECHERCHE D’un transport sanitaire : </a:t>
            </a:r>
            <a:br>
              <a:rPr lang="fr-FR" dirty="0" smtClean="0"/>
            </a:br>
            <a:endParaRPr lang="fr-FR" dirty="0"/>
          </a:p>
        </p:txBody>
      </p:sp>
      <p:sp>
        <p:nvSpPr>
          <p:cNvPr id="4" name="Espace réservé du contenu 3"/>
          <p:cNvSpPr>
            <a:spLocks noGrp="1"/>
          </p:cNvSpPr>
          <p:nvPr>
            <p:ph sz="quarter" idx="17"/>
          </p:nvPr>
        </p:nvSpPr>
        <p:spPr>
          <a:solidFill>
            <a:schemeClr val="bg1"/>
          </a:solidFill>
        </p:spPr>
        <p:txBody>
          <a:bodyPr>
            <a:normAutofit fontScale="85000" lnSpcReduction="20000"/>
          </a:bodyPr>
          <a:lstStyle/>
          <a:p>
            <a:endParaRPr lang="fr-FR" sz="1400" b="1" dirty="0" smtClean="0"/>
          </a:p>
          <a:p>
            <a:r>
              <a:rPr lang="fr-FR" sz="1800" b="1" dirty="0" smtClean="0"/>
              <a:t>Problématique de disponibilité des entreprises de transport/taxi et de raréfaction des ressources sur certains territoires. </a:t>
            </a:r>
          </a:p>
          <a:p>
            <a:pPr marL="285750" indent="-285750">
              <a:buFont typeface="Wingdings" panose="05000000000000000000" pitchFamily="2" charset="2"/>
              <a:buChar char="ü"/>
            </a:pPr>
            <a:r>
              <a:rPr lang="fr-FR" sz="1800" dirty="0" smtClean="0">
                <a:solidFill>
                  <a:schemeClr val="tx1"/>
                </a:solidFill>
              </a:rPr>
              <a:t>Le constat d’une pénurie d’ambulanciers depuis la crise COVID, exacerbée par la mise en place d’une garde ambulancière H24 rendant plus difficile leur disponibilité pour les transports programmés </a:t>
            </a:r>
          </a:p>
          <a:p>
            <a:pPr marL="285750" indent="-285750">
              <a:buFont typeface="Wingdings" panose="05000000000000000000" pitchFamily="2" charset="2"/>
              <a:buChar char="ü"/>
            </a:pPr>
            <a:r>
              <a:rPr lang="fr-FR" sz="1800" dirty="0">
                <a:solidFill>
                  <a:schemeClr val="tx1"/>
                </a:solidFill>
              </a:rPr>
              <a:t>La </a:t>
            </a:r>
            <a:r>
              <a:rPr lang="fr-FR" sz="1800" dirty="0" smtClean="0">
                <a:solidFill>
                  <a:schemeClr val="tx1"/>
                </a:solidFill>
              </a:rPr>
              <a:t>problématique des transports </a:t>
            </a:r>
            <a:r>
              <a:rPr lang="fr-FR" sz="1800" dirty="0" err="1" smtClean="0">
                <a:solidFill>
                  <a:schemeClr val="tx1"/>
                </a:solidFill>
              </a:rPr>
              <a:t>bariatriques</a:t>
            </a:r>
            <a:r>
              <a:rPr lang="fr-FR" sz="1800" dirty="0" smtClean="0">
                <a:solidFill>
                  <a:schemeClr val="tx1"/>
                </a:solidFill>
              </a:rPr>
              <a:t> </a:t>
            </a:r>
            <a:r>
              <a:rPr lang="fr-FR" sz="1800" dirty="0">
                <a:solidFill>
                  <a:schemeClr val="tx1"/>
                </a:solidFill>
              </a:rPr>
              <a:t>qui nécessite un équipement et des véhicules particuliers, avec très peu d’entreprises de transport qui le propose. </a:t>
            </a:r>
          </a:p>
          <a:p>
            <a:endParaRPr lang="fr-FR" sz="1800" b="1" dirty="0" smtClean="0"/>
          </a:p>
          <a:p>
            <a:r>
              <a:rPr lang="fr-FR" sz="1800" b="1" dirty="0" smtClean="0"/>
              <a:t>Dans </a:t>
            </a:r>
            <a:r>
              <a:rPr lang="fr-FR" sz="1800" b="1" dirty="0"/>
              <a:t>ce contexte difficultés des patients à trouver parfois un transporteur pour se </a:t>
            </a:r>
            <a:r>
              <a:rPr lang="fr-FR" sz="1800" b="1" dirty="0" smtClean="0"/>
              <a:t>rendre à leurs soins.</a:t>
            </a:r>
            <a:endParaRPr lang="fr-FR" sz="1800" b="1" dirty="0"/>
          </a:p>
          <a:p>
            <a:endParaRPr lang="fr-FR" sz="1800" b="1" dirty="0" smtClean="0"/>
          </a:p>
          <a:p>
            <a:r>
              <a:rPr lang="fr-FR" sz="1800" b="1" dirty="0" smtClean="0"/>
              <a:t>La Mission </a:t>
            </a:r>
            <a:r>
              <a:rPr lang="fr-FR" sz="1800" b="1" dirty="0"/>
              <a:t>Accompagnement Santé (</a:t>
            </a:r>
            <a:r>
              <a:rPr lang="fr-FR" sz="1800" b="1" dirty="0" err="1"/>
              <a:t>MisAS</a:t>
            </a:r>
            <a:r>
              <a:rPr lang="fr-FR" sz="1800" b="1" dirty="0"/>
              <a:t>)</a:t>
            </a:r>
            <a:r>
              <a:rPr lang="fr-FR" sz="1800" b="1" dirty="0" smtClean="0"/>
              <a:t> </a:t>
            </a:r>
            <a:r>
              <a:rPr lang="fr-FR" sz="1800" dirty="0" smtClean="0"/>
              <a:t>peut proposer ses services à un assuré dans ses recherches.</a:t>
            </a:r>
          </a:p>
          <a:p>
            <a:r>
              <a:rPr lang="fr-FR" sz="1800" dirty="0" smtClean="0"/>
              <a:t>Pour rappel, ci-dessous la liste des accompagnements </a:t>
            </a:r>
            <a:r>
              <a:rPr lang="fr-FR" sz="1800" dirty="0"/>
              <a:t>personnalisés </a:t>
            </a:r>
            <a:r>
              <a:rPr lang="fr-FR" sz="1800" dirty="0" smtClean="0"/>
              <a:t>proposés aux </a:t>
            </a:r>
            <a:r>
              <a:rPr lang="fr-FR" sz="1800" dirty="0"/>
              <a:t>assurés se trouvant en difficultés d’accès aux soins : </a:t>
            </a:r>
            <a:endParaRPr lang="fr-FR" sz="1800" dirty="0" smtClean="0"/>
          </a:p>
          <a:p>
            <a:pPr marL="285750" indent="-285750">
              <a:buFontTx/>
              <a:buChar char="-"/>
            </a:pPr>
            <a:r>
              <a:rPr lang="fr-FR" sz="1800" dirty="0" smtClean="0"/>
              <a:t>aides </a:t>
            </a:r>
            <a:r>
              <a:rPr lang="fr-FR" sz="1800" dirty="0"/>
              <a:t>aux </a:t>
            </a:r>
            <a:r>
              <a:rPr lang="fr-FR" sz="1800" dirty="0" smtClean="0"/>
              <a:t>démarches</a:t>
            </a:r>
          </a:p>
          <a:p>
            <a:pPr marL="285750" indent="-285750">
              <a:buFontTx/>
              <a:buChar char="-"/>
            </a:pPr>
            <a:r>
              <a:rPr lang="fr-FR" sz="1800" dirty="0" smtClean="0"/>
              <a:t>aide </a:t>
            </a:r>
            <a:r>
              <a:rPr lang="fr-FR" sz="1800" dirty="0"/>
              <a:t>à la prise de rendez-vous auprès d’un professionnel de santé, </a:t>
            </a:r>
            <a:endParaRPr lang="fr-FR" sz="1800" dirty="0" smtClean="0"/>
          </a:p>
          <a:p>
            <a:pPr marL="285750" indent="-285750">
              <a:buFontTx/>
              <a:buChar char="-"/>
            </a:pPr>
            <a:r>
              <a:rPr lang="fr-FR" sz="1800" dirty="0" smtClean="0"/>
              <a:t>aide </a:t>
            </a:r>
            <a:r>
              <a:rPr lang="fr-FR" sz="1800" dirty="0"/>
              <a:t>au transport, </a:t>
            </a:r>
            <a:endParaRPr lang="fr-FR" sz="1800" dirty="0" smtClean="0"/>
          </a:p>
          <a:p>
            <a:pPr marL="285750" indent="-285750">
              <a:buFontTx/>
              <a:buChar char="-"/>
            </a:pPr>
            <a:r>
              <a:rPr lang="fr-FR" sz="1800" dirty="0" smtClean="0"/>
              <a:t>aide </a:t>
            </a:r>
            <a:r>
              <a:rPr lang="fr-FR" sz="1800" dirty="0"/>
              <a:t>financière via le fonds d’Action Sanitaire et Sociale si nécessaire.</a:t>
            </a:r>
            <a:endParaRPr lang="fr-FR" sz="1400" dirty="0"/>
          </a:p>
        </p:txBody>
      </p:sp>
    </p:spTree>
    <p:extLst>
      <p:ext uri="{BB962C8B-B14F-4D97-AF65-F5344CB8AC3E}">
        <p14:creationId xmlns:p14="http://schemas.microsoft.com/office/powerpoint/2010/main" val="3782099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smtClean="0"/>
              <a:t>05</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00049"/>
            <a:ext cx="9256112" cy="1692000"/>
          </a:xfrm>
        </p:spPr>
        <p:txBody>
          <a:bodyPr>
            <a:normAutofit fontScale="85000" lnSpcReduction="20000"/>
          </a:bodyPr>
          <a:lstStyle/>
          <a:p>
            <a:r>
              <a:rPr lang="fr-FR" altLang="fr-FR" dirty="0" smtClean="0"/>
              <a:t>III. Exemple de TRAVAUX Menés par la CPTS HEGO LAPURDI  sur les transports de patients</a:t>
            </a:r>
            <a:endParaRPr lang="fr-FR" altLang="fr-FR" dirty="0"/>
          </a:p>
          <a:p>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52</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19657440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fld id="{975A587B-5814-4D9B-9598-FE9CB954CB01}" type="slidenum">
              <a:rPr lang="fr-FR" smtClean="0"/>
              <a:pPr/>
              <a:t>53</a:t>
            </a:fld>
            <a:endParaRPr lang="fr-FR" dirty="0"/>
          </a:p>
        </p:txBody>
      </p:sp>
      <p:sp>
        <p:nvSpPr>
          <p:cNvPr id="3" name="Titre 2"/>
          <p:cNvSpPr>
            <a:spLocks noGrp="1"/>
          </p:cNvSpPr>
          <p:nvPr>
            <p:ph type="title"/>
          </p:nvPr>
        </p:nvSpPr>
        <p:spPr/>
        <p:txBody>
          <a:bodyPr/>
          <a:lstStyle/>
          <a:p>
            <a:r>
              <a:rPr lang="fr-FR" dirty="0" smtClean="0"/>
              <a:t>Extrait </a:t>
            </a:r>
            <a:r>
              <a:rPr lang="fr-FR" dirty="0" err="1" smtClean="0"/>
              <a:t>dU</a:t>
            </a:r>
            <a:r>
              <a:rPr lang="fr-FR" dirty="0" smtClean="0"/>
              <a:t> GUIDE des SENIORS sur la mobilité </a:t>
            </a:r>
            <a:endParaRPr lang="fr-FR" dirty="0"/>
          </a:p>
        </p:txBody>
      </p:sp>
      <p:sp>
        <p:nvSpPr>
          <p:cNvPr id="4" name="Espace réservé du contenu 3"/>
          <p:cNvSpPr>
            <a:spLocks noGrp="1"/>
          </p:cNvSpPr>
          <p:nvPr>
            <p:ph sz="quarter" idx="17"/>
          </p:nvPr>
        </p:nvSpPr>
        <p:spPr/>
        <p:txBody>
          <a:bodyPr/>
          <a:lstStyle/>
          <a:p>
            <a:endParaRPr lang="fr-FR"/>
          </a:p>
        </p:txBody>
      </p:sp>
      <p:pic>
        <p:nvPicPr>
          <p:cNvPr id="6" name="Image 5"/>
          <p:cNvPicPr>
            <a:picLocks noChangeAspect="1"/>
          </p:cNvPicPr>
          <p:nvPr/>
        </p:nvPicPr>
        <p:blipFill>
          <a:blip r:embed="rId2"/>
          <a:stretch>
            <a:fillRect/>
          </a:stretch>
        </p:blipFill>
        <p:spPr>
          <a:xfrm>
            <a:off x="442249" y="1403342"/>
            <a:ext cx="11308821" cy="5454658"/>
          </a:xfrm>
          <a:prstGeom prst="rect">
            <a:avLst/>
          </a:prstGeom>
        </p:spPr>
      </p:pic>
      <p:sp>
        <p:nvSpPr>
          <p:cNvPr id="5" name="Espace réservé du texte 4"/>
          <p:cNvSpPr>
            <a:spLocks noGrp="1"/>
          </p:cNvSpPr>
          <p:nvPr>
            <p:ph type="body" sz="quarter" idx="18"/>
          </p:nvPr>
        </p:nvSpPr>
        <p:spPr/>
        <p:txBody>
          <a:bodyPr/>
          <a:lstStyle/>
          <a:p>
            <a:endParaRPr lang="fr-FR" dirty="0"/>
          </a:p>
        </p:txBody>
      </p:sp>
    </p:spTree>
    <p:extLst>
      <p:ext uri="{BB962C8B-B14F-4D97-AF65-F5344CB8AC3E}">
        <p14:creationId xmlns:p14="http://schemas.microsoft.com/office/powerpoint/2010/main" val="42722105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fld id="{975A587B-5814-4D9B-9598-FE9CB954CB01}" type="slidenum">
              <a:rPr lang="fr-FR" smtClean="0"/>
              <a:pPr/>
              <a:t>54</a:t>
            </a:fld>
            <a:endParaRPr lang="fr-FR" dirty="0"/>
          </a:p>
        </p:txBody>
      </p:sp>
      <p:sp>
        <p:nvSpPr>
          <p:cNvPr id="3" name="Titre 2"/>
          <p:cNvSpPr>
            <a:spLocks noGrp="1"/>
          </p:cNvSpPr>
          <p:nvPr>
            <p:ph type="title"/>
          </p:nvPr>
        </p:nvSpPr>
        <p:spPr/>
        <p:txBody>
          <a:bodyPr/>
          <a:lstStyle/>
          <a:p>
            <a:r>
              <a:rPr lang="fr-FR" dirty="0" smtClean="0"/>
              <a:t>Extrait </a:t>
            </a:r>
            <a:r>
              <a:rPr lang="fr-FR" dirty="0" err="1" smtClean="0"/>
              <a:t>dU</a:t>
            </a:r>
            <a:r>
              <a:rPr lang="fr-FR" dirty="0" smtClean="0"/>
              <a:t> GUIDE des SENIORS sur la mobilité </a:t>
            </a:r>
            <a:endParaRPr lang="fr-FR" dirty="0"/>
          </a:p>
        </p:txBody>
      </p:sp>
      <p:pic>
        <p:nvPicPr>
          <p:cNvPr id="7" name="Image 6"/>
          <p:cNvPicPr>
            <a:picLocks noChangeAspect="1"/>
          </p:cNvPicPr>
          <p:nvPr/>
        </p:nvPicPr>
        <p:blipFill>
          <a:blip r:embed="rId2"/>
          <a:stretch>
            <a:fillRect/>
          </a:stretch>
        </p:blipFill>
        <p:spPr>
          <a:xfrm>
            <a:off x="755469" y="1609595"/>
            <a:ext cx="10734986" cy="5181401"/>
          </a:xfrm>
          <a:prstGeom prst="rect">
            <a:avLst/>
          </a:prstGeom>
        </p:spPr>
      </p:pic>
    </p:spTree>
    <p:extLst>
      <p:ext uri="{BB962C8B-B14F-4D97-AF65-F5344CB8AC3E}">
        <p14:creationId xmlns:p14="http://schemas.microsoft.com/office/powerpoint/2010/main" val="14099445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smtClean="0"/>
              <a:t>06</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00049"/>
            <a:ext cx="9256112" cy="1692000"/>
          </a:xfrm>
        </p:spPr>
        <p:txBody>
          <a:bodyPr>
            <a:normAutofit/>
          </a:bodyPr>
          <a:lstStyle/>
          <a:p>
            <a:r>
              <a:rPr lang="fr-FR" altLang="fr-FR" dirty="0" smtClean="0"/>
              <a:t>Le transport solidaire</a:t>
            </a:r>
            <a:endParaRPr lang="fr-FR" altLang="fr-FR" dirty="0"/>
          </a:p>
          <a:p>
            <a:r>
              <a:rPr lang="fr-FR" dirty="0" smtClean="0"/>
              <a:t>Ou covoiturage patient</a:t>
            </a:r>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55</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4559239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56</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smtClean="0"/>
              <a:t>DEFINITION </a:t>
            </a:r>
            <a:endParaRPr lang="fr-FR" dirty="0"/>
          </a:p>
        </p:txBody>
      </p:sp>
      <p:sp>
        <p:nvSpPr>
          <p:cNvPr id="4" name="Espace réservé du contenu 3"/>
          <p:cNvSpPr>
            <a:spLocks noGrp="1"/>
          </p:cNvSpPr>
          <p:nvPr>
            <p:ph sz="quarter" idx="17"/>
          </p:nvPr>
        </p:nvSpPr>
        <p:spPr>
          <a:xfrm>
            <a:off x="500722" y="1828409"/>
            <a:ext cx="11193938" cy="4182423"/>
          </a:xfrm>
          <a:solidFill>
            <a:schemeClr val="bg1"/>
          </a:solidFill>
        </p:spPr>
        <p:txBody>
          <a:bodyPr>
            <a:normAutofit/>
          </a:bodyPr>
          <a:lstStyle/>
          <a:p>
            <a:r>
              <a:rPr lang="fr-FR" sz="1600" dirty="0" smtClean="0">
                <a:solidFill>
                  <a:schemeClr val="tx1"/>
                </a:solidFill>
              </a:rPr>
              <a:t>Le </a:t>
            </a:r>
            <a:r>
              <a:rPr lang="fr-FR" sz="1600" dirty="0">
                <a:solidFill>
                  <a:schemeClr val="tx1"/>
                </a:solidFill>
              </a:rPr>
              <a:t>covoiturage patient </a:t>
            </a:r>
            <a:r>
              <a:rPr lang="fr-FR" sz="1600" dirty="0" smtClean="0">
                <a:solidFill>
                  <a:schemeClr val="tx1"/>
                </a:solidFill>
              </a:rPr>
              <a:t>est un type de transport solidaire qui vise </a:t>
            </a:r>
            <a:r>
              <a:rPr lang="fr-FR" sz="1600" dirty="0">
                <a:solidFill>
                  <a:schemeClr val="tx1"/>
                </a:solidFill>
              </a:rPr>
              <a:t>à faciliter le trajet des personnes (patients, </a:t>
            </a:r>
            <a:r>
              <a:rPr lang="fr-FR" sz="1600" dirty="0" smtClean="0">
                <a:solidFill>
                  <a:schemeClr val="tx1"/>
                </a:solidFill>
              </a:rPr>
              <a:t>aidants, familles</a:t>
            </a:r>
            <a:r>
              <a:rPr lang="fr-FR" sz="1600" dirty="0">
                <a:solidFill>
                  <a:schemeClr val="tx1"/>
                </a:solidFill>
              </a:rPr>
              <a:t>) n’ayant pas de prescription médicale ou ne trouvant pas de </a:t>
            </a:r>
            <a:r>
              <a:rPr lang="fr-FR" sz="1600" dirty="0" smtClean="0">
                <a:solidFill>
                  <a:schemeClr val="tx1"/>
                </a:solidFill>
              </a:rPr>
              <a:t>transporteur disponible</a:t>
            </a:r>
            <a:r>
              <a:rPr lang="fr-FR" sz="1600" dirty="0">
                <a:solidFill>
                  <a:schemeClr val="tx1"/>
                </a:solidFill>
              </a:rPr>
              <a:t>, vers et depuis leur lieu de soins. </a:t>
            </a:r>
            <a:r>
              <a:rPr lang="fr-FR" sz="1600" dirty="0" smtClean="0">
                <a:solidFill>
                  <a:schemeClr val="tx1"/>
                </a:solidFill>
              </a:rPr>
              <a:t>Il </a:t>
            </a:r>
            <a:r>
              <a:rPr lang="fr-FR" sz="1600" dirty="0">
                <a:solidFill>
                  <a:schemeClr val="tx1"/>
                </a:solidFill>
              </a:rPr>
              <a:t>concerne </a:t>
            </a:r>
            <a:r>
              <a:rPr lang="fr-FR" sz="1600" dirty="0" smtClean="0">
                <a:solidFill>
                  <a:schemeClr val="tx1"/>
                </a:solidFill>
              </a:rPr>
              <a:t>principalement des </a:t>
            </a:r>
            <a:r>
              <a:rPr lang="fr-FR" sz="1600" dirty="0">
                <a:solidFill>
                  <a:schemeClr val="tx1"/>
                </a:solidFill>
              </a:rPr>
              <a:t>personnes non éligibles à une </a:t>
            </a:r>
            <a:r>
              <a:rPr lang="fr-FR" sz="1600" dirty="0" smtClean="0">
                <a:solidFill>
                  <a:schemeClr val="tx1"/>
                </a:solidFill>
              </a:rPr>
              <a:t>prise en charge de droit commun</a:t>
            </a:r>
          </a:p>
          <a:p>
            <a:endParaRPr lang="fr-FR" sz="1600" dirty="0">
              <a:solidFill>
                <a:schemeClr val="tx1"/>
              </a:solidFill>
            </a:endParaRPr>
          </a:p>
          <a:p>
            <a:r>
              <a:rPr lang="fr-FR" sz="1600" dirty="0" smtClean="0">
                <a:solidFill>
                  <a:schemeClr val="tx1"/>
                </a:solidFill>
              </a:rPr>
              <a:t>Objectif :</a:t>
            </a:r>
          </a:p>
          <a:p>
            <a:r>
              <a:rPr lang="fr-FR" sz="1600" dirty="0" smtClean="0">
                <a:solidFill>
                  <a:schemeClr val="tx1"/>
                </a:solidFill>
              </a:rPr>
              <a:t>1) Faciliter </a:t>
            </a:r>
            <a:r>
              <a:rPr lang="fr-FR" sz="1600" dirty="0">
                <a:solidFill>
                  <a:schemeClr val="tx1"/>
                </a:solidFill>
              </a:rPr>
              <a:t>l'accès aux soins de façon économique et écologique</a:t>
            </a:r>
          </a:p>
          <a:p>
            <a:r>
              <a:rPr lang="fr-FR" sz="1600" dirty="0" smtClean="0">
                <a:solidFill>
                  <a:schemeClr val="tx1"/>
                </a:solidFill>
              </a:rPr>
              <a:t>2)  Créer </a:t>
            </a:r>
            <a:r>
              <a:rPr lang="fr-FR" sz="1600" dirty="0">
                <a:solidFill>
                  <a:schemeClr val="tx1"/>
                </a:solidFill>
              </a:rPr>
              <a:t>du lien social entre des personnes confrontées à la </a:t>
            </a:r>
            <a:r>
              <a:rPr lang="fr-FR" sz="1600" dirty="0" smtClean="0">
                <a:solidFill>
                  <a:schemeClr val="tx1"/>
                </a:solidFill>
              </a:rPr>
              <a:t>maladie</a:t>
            </a:r>
          </a:p>
          <a:p>
            <a:endParaRPr lang="fr-FR" sz="1600" dirty="0" smtClean="0">
              <a:solidFill>
                <a:schemeClr val="tx1"/>
              </a:solidFill>
            </a:endParaRPr>
          </a:p>
          <a:p>
            <a:endParaRPr lang="fr-FR" sz="1600" dirty="0">
              <a:solidFill>
                <a:schemeClr val="tx1"/>
              </a:solidFill>
            </a:endParaRPr>
          </a:p>
        </p:txBody>
      </p:sp>
    </p:spTree>
    <p:extLst>
      <p:ext uri="{BB962C8B-B14F-4D97-AF65-F5344CB8AC3E}">
        <p14:creationId xmlns:p14="http://schemas.microsoft.com/office/powerpoint/2010/main" val="42757686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smtClean="0"/>
              <a:t>Mettre en place une offre en transport solidaire</a:t>
            </a:r>
            <a:endParaRPr lang="fr-FR" dirty="0"/>
          </a:p>
        </p:txBody>
      </p:sp>
      <p:sp>
        <p:nvSpPr>
          <p:cNvPr id="4" name="Espace réservé du contenu 3"/>
          <p:cNvSpPr>
            <a:spLocks noGrp="1"/>
          </p:cNvSpPr>
          <p:nvPr>
            <p:ph sz="quarter" idx="17"/>
          </p:nvPr>
        </p:nvSpPr>
        <p:spPr>
          <a:xfrm>
            <a:off x="498660" y="1489522"/>
            <a:ext cx="11268467" cy="5368478"/>
          </a:xfrm>
          <a:solidFill>
            <a:schemeClr val="bg1"/>
          </a:solidFill>
        </p:spPr>
        <p:txBody>
          <a:bodyPr>
            <a:normAutofit fontScale="55000" lnSpcReduction="20000"/>
          </a:bodyPr>
          <a:lstStyle/>
          <a:p>
            <a:endParaRPr lang="fr-FR" dirty="0" smtClean="0"/>
          </a:p>
          <a:p>
            <a:r>
              <a:rPr lang="fr-FR" sz="2500" dirty="0" smtClean="0">
                <a:solidFill>
                  <a:schemeClr val="tx1"/>
                </a:solidFill>
              </a:rPr>
              <a:t>PRE REQUIS :</a:t>
            </a:r>
          </a:p>
          <a:p>
            <a:endParaRPr lang="fr-FR" sz="3300" dirty="0">
              <a:solidFill>
                <a:schemeClr val="tx1"/>
              </a:solidFill>
            </a:endParaRPr>
          </a:p>
          <a:p>
            <a:r>
              <a:rPr lang="fr-FR" sz="2500" b="1" dirty="0" smtClean="0">
                <a:solidFill>
                  <a:schemeClr val="tx1"/>
                </a:solidFill>
              </a:rPr>
              <a:t>1) identifier les besoins</a:t>
            </a:r>
          </a:p>
          <a:p>
            <a:r>
              <a:rPr lang="fr-FR" sz="2500" dirty="0" smtClean="0">
                <a:solidFill>
                  <a:schemeClr val="tx1"/>
                </a:solidFill>
              </a:rPr>
              <a:t>- Identifier </a:t>
            </a:r>
            <a:r>
              <a:rPr lang="fr-FR" sz="2500" dirty="0">
                <a:solidFill>
                  <a:schemeClr val="tx1"/>
                </a:solidFill>
              </a:rPr>
              <a:t>prioritairement les zones géographiques où le besoin de covoiturage est crucial ( transports en commun inexistants ou peu fréquents, éloignement, etc. ).</a:t>
            </a:r>
          </a:p>
          <a:p>
            <a:r>
              <a:rPr lang="fr-FR" sz="2500" dirty="0" smtClean="0">
                <a:solidFill>
                  <a:schemeClr val="tx1"/>
                </a:solidFill>
              </a:rPr>
              <a:t>- Identifier les situations de non prise en charge qui posent </a:t>
            </a:r>
            <a:r>
              <a:rPr lang="fr-FR" sz="2500" dirty="0" err="1" smtClean="0">
                <a:solidFill>
                  <a:schemeClr val="tx1"/>
                </a:solidFill>
              </a:rPr>
              <a:t>pb</a:t>
            </a:r>
            <a:r>
              <a:rPr lang="fr-FR" sz="2500" dirty="0" smtClean="0">
                <a:solidFill>
                  <a:schemeClr val="tx1"/>
                </a:solidFill>
              </a:rPr>
              <a:t> à ce jour : transport assis vers les  cabinets de kiné, dentistes ou médecins pour des patients isolés et sans ALD, vers les centres d’imagerie ou laboratoires de biologie.</a:t>
            </a:r>
          </a:p>
          <a:p>
            <a:r>
              <a:rPr lang="fr-FR" sz="2500" dirty="0" smtClean="0">
                <a:solidFill>
                  <a:schemeClr val="tx1"/>
                </a:solidFill>
              </a:rPr>
              <a:t>- Recenser auprès d’autres structures sanitaires les besoins qu’eux ont pu identifier (Etablissements de santé, ESMS…)</a:t>
            </a:r>
          </a:p>
          <a:p>
            <a:endParaRPr lang="fr-FR" sz="3300" dirty="0" smtClean="0">
              <a:solidFill>
                <a:schemeClr val="tx1"/>
              </a:solidFill>
            </a:endParaRPr>
          </a:p>
          <a:p>
            <a:r>
              <a:rPr lang="fr-FR" sz="2500" b="1" dirty="0">
                <a:solidFill>
                  <a:schemeClr val="tx1"/>
                </a:solidFill>
              </a:rPr>
              <a:t>2</a:t>
            </a:r>
            <a:r>
              <a:rPr lang="fr-FR" sz="2500" b="1" dirty="0" smtClean="0">
                <a:solidFill>
                  <a:schemeClr val="tx1"/>
                </a:solidFill>
              </a:rPr>
              <a:t>) construire </a:t>
            </a:r>
            <a:r>
              <a:rPr lang="fr-FR" sz="2500" b="1" dirty="0">
                <a:solidFill>
                  <a:schemeClr val="tx1"/>
                </a:solidFill>
              </a:rPr>
              <a:t>des partenariats</a:t>
            </a:r>
          </a:p>
          <a:p>
            <a:r>
              <a:rPr lang="fr-FR" sz="2500" dirty="0" smtClean="0">
                <a:solidFill>
                  <a:schemeClr val="tx1"/>
                </a:solidFill>
              </a:rPr>
              <a:t>- Travailler </a:t>
            </a:r>
            <a:r>
              <a:rPr lang="fr-FR" sz="2500" dirty="0">
                <a:solidFill>
                  <a:schemeClr val="tx1"/>
                </a:solidFill>
              </a:rPr>
              <a:t>en collaboration avec </a:t>
            </a:r>
            <a:r>
              <a:rPr lang="fr-FR" sz="2500" dirty="0" smtClean="0">
                <a:solidFill>
                  <a:schemeClr val="tx1"/>
                </a:solidFill>
              </a:rPr>
              <a:t>les autorités </a:t>
            </a:r>
            <a:r>
              <a:rPr lang="fr-FR" sz="2500" dirty="0">
                <a:solidFill>
                  <a:schemeClr val="tx1"/>
                </a:solidFill>
              </a:rPr>
              <a:t>locales </a:t>
            </a:r>
            <a:r>
              <a:rPr lang="fr-FR" sz="2500" dirty="0" smtClean="0">
                <a:solidFill>
                  <a:schemeClr val="tx1"/>
                </a:solidFill>
              </a:rPr>
              <a:t>(conseil </a:t>
            </a:r>
            <a:r>
              <a:rPr lang="fr-FR" sz="2500" dirty="0">
                <a:solidFill>
                  <a:schemeClr val="tx1"/>
                </a:solidFill>
              </a:rPr>
              <a:t>départemental, ARS, </a:t>
            </a:r>
            <a:r>
              <a:rPr lang="fr-FR" sz="2500" dirty="0" smtClean="0">
                <a:solidFill>
                  <a:schemeClr val="tx1"/>
                </a:solidFill>
              </a:rPr>
              <a:t>CPAM,  CCAS, etc</a:t>
            </a:r>
            <a:r>
              <a:rPr lang="fr-FR" sz="2500" dirty="0">
                <a:solidFill>
                  <a:schemeClr val="tx1"/>
                </a:solidFill>
              </a:rPr>
              <a:t>. ) pour obtenir un </a:t>
            </a:r>
            <a:r>
              <a:rPr lang="fr-FR" sz="2500" dirty="0" smtClean="0">
                <a:solidFill>
                  <a:schemeClr val="tx1"/>
                </a:solidFill>
              </a:rPr>
              <a:t>soutien logistique </a:t>
            </a:r>
            <a:r>
              <a:rPr lang="fr-FR" sz="2500" dirty="0">
                <a:solidFill>
                  <a:schemeClr val="tx1"/>
                </a:solidFill>
              </a:rPr>
              <a:t>et financier.</a:t>
            </a:r>
          </a:p>
          <a:p>
            <a:r>
              <a:rPr lang="fr-FR" sz="2500" dirty="0" smtClean="0">
                <a:solidFill>
                  <a:schemeClr val="tx1"/>
                </a:solidFill>
              </a:rPr>
              <a:t>- Explorer </a:t>
            </a:r>
            <a:r>
              <a:rPr lang="fr-FR" sz="2500" dirty="0">
                <a:solidFill>
                  <a:schemeClr val="tx1"/>
                </a:solidFill>
              </a:rPr>
              <a:t>la possibilité de </a:t>
            </a:r>
            <a:r>
              <a:rPr lang="fr-FR" sz="2500" dirty="0" smtClean="0">
                <a:solidFill>
                  <a:schemeClr val="tx1"/>
                </a:solidFill>
              </a:rPr>
              <a:t>partenariats avec des</a:t>
            </a:r>
            <a:r>
              <a:rPr lang="fr-FR" sz="2500" dirty="0">
                <a:solidFill>
                  <a:schemeClr val="tx1"/>
                </a:solidFill>
              </a:rPr>
              <a:t> </a:t>
            </a:r>
            <a:r>
              <a:rPr lang="fr-FR" sz="2500" dirty="0" smtClean="0">
                <a:solidFill>
                  <a:schemeClr val="tx1"/>
                </a:solidFill>
              </a:rPr>
              <a:t>organisations </a:t>
            </a:r>
            <a:r>
              <a:rPr lang="fr-FR" sz="2500" dirty="0">
                <a:solidFill>
                  <a:schemeClr val="tx1"/>
                </a:solidFill>
              </a:rPr>
              <a:t>caritatives </a:t>
            </a:r>
            <a:r>
              <a:rPr lang="fr-FR" sz="2500" dirty="0" smtClean="0">
                <a:solidFill>
                  <a:schemeClr val="tx1"/>
                </a:solidFill>
              </a:rPr>
              <a:t>ou des associations de patients pour organiser le </a:t>
            </a:r>
            <a:r>
              <a:rPr lang="fr-FR" sz="2500" dirty="0">
                <a:solidFill>
                  <a:schemeClr val="tx1"/>
                </a:solidFill>
              </a:rPr>
              <a:t>covoiturage patient</a:t>
            </a:r>
            <a:r>
              <a:rPr lang="fr-FR" sz="2500" dirty="0" smtClean="0">
                <a:solidFill>
                  <a:schemeClr val="tx1"/>
                </a:solidFill>
              </a:rPr>
              <a:t>.</a:t>
            </a:r>
          </a:p>
          <a:p>
            <a:pPr marL="285750" indent="-285750">
              <a:buFontTx/>
              <a:buChar char="-"/>
            </a:pPr>
            <a:endParaRPr lang="fr-FR" sz="2500" dirty="0">
              <a:solidFill>
                <a:schemeClr val="tx1"/>
              </a:solidFill>
            </a:endParaRPr>
          </a:p>
          <a:p>
            <a:r>
              <a:rPr lang="fr-FR" sz="2500" b="1" dirty="0">
                <a:solidFill>
                  <a:schemeClr val="tx1"/>
                </a:solidFill>
              </a:rPr>
              <a:t>3) Sensibiliser et mobiliser des bénévoles prêts à offrir leur temps et leur véhicule pour le covoiturage.</a:t>
            </a:r>
          </a:p>
          <a:p>
            <a:endParaRPr lang="fr-FR" dirty="0">
              <a:solidFill>
                <a:schemeClr val="tx1"/>
              </a:solidFill>
            </a:endParaRPr>
          </a:p>
          <a:p>
            <a:r>
              <a:rPr lang="fr-FR" sz="2500" dirty="0">
                <a:solidFill>
                  <a:schemeClr val="tx1"/>
                </a:solidFill>
              </a:rPr>
              <a:t>4) Choisir et mettre en place une plateforme de covoiturage grâce au registre de preuve du covoiturage, et la promouvoir </a:t>
            </a:r>
            <a:r>
              <a:rPr lang="fr-FR" sz="2500" dirty="0" smtClean="0">
                <a:solidFill>
                  <a:schemeClr val="tx1"/>
                </a:solidFill>
              </a:rPr>
              <a:t>(Optionnel)</a:t>
            </a:r>
            <a:endParaRPr lang="fr-FR" sz="2500" dirty="0">
              <a:solidFill>
                <a:schemeClr val="tx1"/>
              </a:solidFill>
            </a:endParaRPr>
          </a:p>
        </p:txBody>
      </p:sp>
    </p:spTree>
    <p:extLst>
      <p:ext uri="{BB962C8B-B14F-4D97-AF65-F5344CB8AC3E}">
        <p14:creationId xmlns:p14="http://schemas.microsoft.com/office/powerpoint/2010/main" val="28310728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a:xfrm>
            <a:off x="498660" y="207773"/>
            <a:ext cx="11196000" cy="1114817"/>
          </a:xfrm>
        </p:spPr>
        <p:txBody>
          <a:bodyPr/>
          <a:lstStyle/>
          <a:p>
            <a:r>
              <a:rPr lang="fr-FR" dirty="0" smtClean="0"/>
              <a:t>EXEMPLE de transport solidaire : la CPTS DU SE GERSOIS</a:t>
            </a:r>
            <a:endParaRPr lang="fr-FR" dirty="0"/>
          </a:p>
        </p:txBody>
      </p:sp>
      <p:sp>
        <p:nvSpPr>
          <p:cNvPr id="4" name="Espace réservé du contenu 3"/>
          <p:cNvSpPr>
            <a:spLocks noGrp="1"/>
          </p:cNvSpPr>
          <p:nvPr>
            <p:ph sz="quarter" idx="17"/>
          </p:nvPr>
        </p:nvSpPr>
        <p:spPr>
          <a:xfrm>
            <a:off x="498660" y="1489522"/>
            <a:ext cx="11268467" cy="5195057"/>
          </a:xfrm>
          <a:solidFill>
            <a:schemeClr val="bg1"/>
          </a:solidFill>
        </p:spPr>
        <p:txBody>
          <a:bodyPr>
            <a:normAutofit fontScale="92500" lnSpcReduction="10000"/>
          </a:bodyPr>
          <a:lstStyle/>
          <a:p>
            <a:r>
              <a:rPr lang="fr-FR" dirty="0" smtClean="0">
                <a:solidFill>
                  <a:schemeClr val="accent4">
                    <a:lumMod val="75000"/>
                  </a:schemeClr>
                </a:solidFill>
              </a:rPr>
              <a:t>La </a:t>
            </a:r>
            <a:r>
              <a:rPr lang="fr-FR" dirty="0">
                <a:solidFill>
                  <a:schemeClr val="accent4">
                    <a:lumMod val="75000"/>
                  </a:schemeClr>
                </a:solidFill>
              </a:rPr>
              <a:t>CPTS du SUD EST </a:t>
            </a:r>
            <a:r>
              <a:rPr lang="fr-FR" dirty="0" smtClean="0">
                <a:solidFill>
                  <a:schemeClr val="accent4">
                    <a:lumMod val="75000"/>
                  </a:schemeClr>
                </a:solidFill>
              </a:rPr>
              <a:t>GERSOIS a </a:t>
            </a:r>
            <a:r>
              <a:rPr lang="fr-FR" dirty="0">
                <a:solidFill>
                  <a:schemeClr val="accent4">
                    <a:lumMod val="75000"/>
                  </a:schemeClr>
                </a:solidFill>
              </a:rPr>
              <a:t>développé une offre en transport solidaire : </a:t>
            </a:r>
            <a:endParaRPr lang="fr-FR" dirty="0" smtClean="0">
              <a:solidFill>
                <a:schemeClr val="accent4">
                  <a:lumMod val="75000"/>
                </a:schemeClr>
              </a:solidFill>
            </a:endParaRPr>
          </a:p>
          <a:p>
            <a:r>
              <a:rPr lang="fr-FR" b="1" dirty="0" smtClean="0">
                <a:solidFill>
                  <a:schemeClr val="accent4">
                    <a:lumMod val="75000"/>
                  </a:schemeClr>
                </a:solidFill>
              </a:rPr>
              <a:t>ROULE </a:t>
            </a:r>
            <a:r>
              <a:rPr lang="fr-FR" b="1" dirty="0">
                <a:solidFill>
                  <a:schemeClr val="accent4">
                    <a:lumMod val="75000"/>
                  </a:schemeClr>
                </a:solidFill>
              </a:rPr>
              <a:t>VERS TA SANTE  </a:t>
            </a:r>
          </a:p>
          <a:p>
            <a:r>
              <a:rPr lang="fr-FR" dirty="0">
                <a:solidFill>
                  <a:schemeClr val="tx1"/>
                </a:solidFill>
              </a:rPr>
              <a:t>Genèse : Appel à projet </a:t>
            </a:r>
            <a:r>
              <a:rPr lang="fr-FR" dirty="0" smtClean="0">
                <a:solidFill>
                  <a:schemeClr val="tx1"/>
                </a:solidFill>
              </a:rPr>
              <a:t>de la MSA lancé en 2023 relatif à la Mobilité en milieu rural</a:t>
            </a:r>
            <a:endParaRPr lang="fr-FR" dirty="0">
              <a:solidFill>
                <a:schemeClr val="tx1"/>
              </a:solidFill>
            </a:endParaRPr>
          </a:p>
          <a:p>
            <a:r>
              <a:rPr lang="fr-FR" dirty="0">
                <a:solidFill>
                  <a:schemeClr val="tx1"/>
                </a:solidFill>
              </a:rPr>
              <a:t>              </a:t>
            </a:r>
            <a:endParaRPr lang="fr-FR" dirty="0" smtClean="0">
              <a:solidFill>
                <a:schemeClr val="tx1"/>
              </a:solidFill>
            </a:endParaRPr>
          </a:p>
          <a:p>
            <a:r>
              <a:rPr lang="fr-FR" dirty="0" smtClean="0">
                <a:solidFill>
                  <a:schemeClr val="tx1"/>
                </a:solidFill>
              </a:rPr>
              <a:t>Les grands principes/étapes du projet à partir de 2024 : </a:t>
            </a:r>
          </a:p>
          <a:p>
            <a:endParaRPr lang="fr-FR" dirty="0" smtClean="0">
              <a:solidFill>
                <a:schemeClr val="tx1"/>
              </a:solidFill>
            </a:endParaRPr>
          </a:p>
          <a:p>
            <a:pPr marL="342900" indent="-342900">
              <a:buFontTx/>
              <a:buChar char="-"/>
            </a:pPr>
            <a:r>
              <a:rPr lang="fr-FR" dirty="0" smtClean="0">
                <a:solidFill>
                  <a:schemeClr val="tx1"/>
                </a:solidFill>
              </a:rPr>
              <a:t>Achat </a:t>
            </a:r>
            <a:r>
              <a:rPr lang="fr-FR" dirty="0">
                <a:solidFill>
                  <a:schemeClr val="tx1"/>
                </a:solidFill>
              </a:rPr>
              <a:t>d’un véhicule électrique </a:t>
            </a:r>
            <a:r>
              <a:rPr lang="fr-FR" dirty="0" smtClean="0">
                <a:solidFill>
                  <a:schemeClr val="tx1"/>
                </a:solidFill>
              </a:rPr>
              <a:t>dans l’objectif d’acheminer </a:t>
            </a:r>
            <a:r>
              <a:rPr lang="fr-FR" dirty="0">
                <a:solidFill>
                  <a:schemeClr val="tx1"/>
                </a:solidFill>
              </a:rPr>
              <a:t>gratuitement les patients isolés, âgés, précarisés, </a:t>
            </a:r>
            <a:r>
              <a:rPr lang="fr-FR" dirty="0" smtClean="0">
                <a:solidFill>
                  <a:schemeClr val="tx1"/>
                </a:solidFill>
              </a:rPr>
              <a:t>d’un territoire  </a:t>
            </a:r>
            <a:r>
              <a:rPr lang="fr-FR" dirty="0">
                <a:solidFill>
                  <a:schemeClr val="tx1"/>
                </a:solidFill>
              </a:rPr>
              <a:t>rural </a:t>
            </a:r>
            <a:r>
              <a:rPr lang="fr-FR" dirty="0" smtClean="0">
                <a:solidFill>
                  <a:schemeClr val="tx1"/>
                </a:solidFill>
              </a:rPr>
              <a:t>(échelle d’une communauté de communes) vers </a:t>
            </a:r>
            <a:r>
              <a:rPr lang="fr-FR" dirty="0">
                <a:solidFill>
                  <a:schemeClr val="tx1"/>
                </a:solidFill>
              </a:rPr>
              <a:t>le lieu de leur rendez-vous de santé. </a:t>
            </a:r>
            <a:endParaRPr lang="fr-FR" dirty="0" smtClean="0">
              <a:solidFill>
                <a:schemeClr val="tx1"/>
              </a:solidFill>
            </a:endParaRPr>
          </a:p>
          <a:p>
            <a:endParaRPr lang="fr-FR" dirty="0" smtClean="0">
              <a:solidFill>
                <a:schemeClr val="tx1"/>
              </a:solidFill>
            </a:endParaRPr>
          </a:p>
          <a:p>
            <a:pPr marL="342900" indent="-342900">
              <a:buFontTx/>
              <a:buChar char="-"/>
            </a:pPr>
            <a:r>
              <a:rPr lang="fr-FR" dirty="0" smtClean="0">
                <a:solidFill>
                  <a:schemeClr val="tx1"/>
                </a:solidFill>
              </a:rPr>
              <a:t>Pool de bénévoles avec lesquels la coordinatrice est entrée en contact grâce au CCAS</a:t>
            </a:r>
          </a:p>
          <a:p>
            <a:pPr marL="342900" indent="-342900">
              <a:buFontTx/>
              <a:buChar char="-"/>
            </a:pPr>
            <a:endParaRPr lang="fr-FR" dirty="0" smtClean="0">
              <a:solidFill>
                <a:schemeClr val="tx1"/>
              </a:solidFill>
            </a:endParaRPr>
          </a:p>
          <a:p>
            <a:pPr marL="342900" indent="-342900">
              <a:buFontTx/>
              <a:buChar char="-"/>
            </a:pPr>
            <a:r>
              <a:rPr lang="fr-FR" dirty="0" smtClean="0">
                <a:solidFill>
                  <a:schemeClr val="tx1"/>
                </a:solidFill>
              </a:rPr>
              <a:t>Mise en place d’un bon de transport solidaire : ce sont les médecins, infirmiers, assistantes sociales, DAC qui orientent les patients vers la coordinatrice de la CPTS pour organiser le transport.</a:t>
            </a:r>
            <a:endParaRPr lang="fr-FR" dirty="0">
              <a:solidFill>
                <a:schemeClr val="tx1"/>
              </a:solidFill>
            </a:endParaRPr>
          </a:p>
        </p:txBody>
      </p:sp>
    </p:spTree>
    <p:extLst>
      <p:ext uri="{BB962C8B-B14F-4D97-AF65-F5344CB8AC3E}">
        <p14:creationId xmlns:p14="http://schemas.microsoft.com/office/powerpoint/2010/main" val="41624081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a:xfrm>
            <a:off x="498660" y="219075"/>
            <a:ext cx="11196000" cy="1114817"/>
          </a:xfrm>
        </p:spPr>
        <p:txBody>
          <a:bodyPr/>
          <a:lstStyle/>
          <a:p>
            <a:r>
              <a:rPr lang="fr-FR" dirty="0" smtClean="0"/>
              <a:t>EXEMPLE de transport solidaire</a:t>
            </a:r>
            <a:endParaRPr lang="fr-FR" dirty="0"/>
          </a:p>
        </p:txBody>
      </p:sp>
      <p:sp>
        <p:nvSpPr>
          <p:cNvPr id="4" name="Espace réservé du contenu 3"/>
          <p:cNvSpPr>
            <a:spLocks noGrp="1"/>
          </p:cNvSpPr>
          <p:nvPr>
            <p:ph sz="quarter" idx="17"/>
          </p:nvPr>
        </p:nvSpPr>
        <p:spPr>
          <a:xfrm>
            <a:off x="498660" y="1489522"/>
            <a:ext cx="11504154" cy="5195057"/>
          </a:xfrm>
          <a:solidFill>
            <a:schemeClr val="bg1"/>
          </a:solidFill>
        </p:spPr>
        <p:txBody>
          <a:bodyPr>
            <a:normAutofit lnSpcReduction="10000"/>
          </a:bodyPr>
          <a:lstStyle/>
          <a:p>
            <a:r>
              <a:rPr lang="fr-FR" u="sng" dirty="0" smtClean="0">
                <a:solidFill>
                  <a:schemeClr val="tx1"/>
                </a:solidFill>
              </a:rPr>
              <a:t>Point clés :</a:t>
            </a:r>
            <a:endParaRPr lang="fr-FR" dirty="0">
              <a:solidFill>
                <a:schemeClr val="tx1"/>
              </a:solidFill>
            </a:endParaRPr>
          </a:p>
          <a:p>
            <a:r>
              <a:rPr lang="fr-FR" sz="1600" b="1" dirty="0" smtClean="0">
                <a:solidFill>
                  <a:schemeClr val="tx1"/>
                </a:solidFill>
              </a:rPr>
              <a:t>Formation préalable ++ des PS sur l’éligibilité des patients : </a:t>
            </a:r>
          </a:p>
          <a:p>
            <a:pPr marL="342900" indent="-342900">
              <a:buFontTx/>
              <a:buChar char="-"/>
            </a:pPr>
            <a:r>
              <a:rPr lang="fr-FR" sz="1600" dirty="0" smtClean="0">
                <a:solidFill>
                  <a:schemeClr val="tx1"/>
                </a:solidFill>
              </a:rPr>
              <a:t>Transports ne relevant pas d’une prise en charge Assurance Maladie </a:t>
            </a:r>
          </a:p>
          <a:p>
            <a:pPr marL="342900" indent="-342900">
              <a:buFontTx/>
              <a:buChar char="-"/>
            </a:pPr>
            <a:r>
              <a:rPr lang="fr-FR" sz="1600" dirty="0" smtClean="0">
                <a:solidFill>
                  <a:schemeClr val="tx1"/>
                </a:solidFill>
              </a:rPr>
              <a:t>Patients âgés, isolés mais valides : patients souvent en ALD pour des soins ou des examens  qui ne sont pas en rapport avec leur ALD.</a:t>
            </a:r>
          </a:p>
          <a:p>
            <a:pPr marL="342900" indent="-342900">
              <a:buFontTx/>
              <a:buChar char="-"/>
            </a:pPr>
            <a:r>
              <a:rPr lang="fr-FR" sz="1600" dirty="0" smtClean="0">
                <a:solidFill>
                  <a:schemeClr val="tx1"/>
                </a:solidFill>
              </a:rPr>
              <a:t>Déplacement pour un soin ponctuel (excluant la kiné) : consultation ophtalmologiques, IRM/Scanner…</a:t>
            </a:r>
          </a:p>
          <a:p>
            <a:pPr marL="342900" indent="-342900">
              <a:buFontTx/>
              <a:buChar char="-"/>
            </a:pPr>
            <a:endParaRPr lang="fr-FR" sz="1600" dirty="0">
              <a:solidFill>
                <a:schemeClr val="tx1"/>
              </a:solidFill>
            </a:endParaRPr>
          </a:p>
          <a:p>
            <a:r>
              <a:rPr lang="fr-FR" sz="1600" b="1" dirty="0" smtClean="0">
                <a:solidFill>
                  <a:schemeClr val="tx1"/>
                </a:solidFill>
              </a:rPr>
              <a:t>Coordination et logistique ++ par la CPTS : </a:t>
            </a:r>
          </a:p>
          <a:p>
            <a:pPr marL="342900" indent="-342900">
              <a:buFontTx/>
              <a:buChar char="-"/>
            </a:pPr>
            <a:r>
              <a:rPr lang="fr-FR" sz="1600" dirty="0" smtClean="0">
                <a:solidFill>
                  <a:schemeClr val="tx1"/>
                </a:solidFill>
              </a:rPr>
              <a:t>Groupe </a:t>
            </a:r>
            <a:r>
              <a:rPr lang="fr-FR" sz="1600" dirty="0" err="1" smtClean="0">
                <a:solidFill>
                  <a:schemeClr val="tx1"/>
                </a:solidFill>
              </a:rPr>
              <a:t>whatsapp</a:t>
            </a:r>
            <a:r>
              <a:rPr lang="fr-FR" sz="1600" dirty="0" smtClean="0">
                <a:solidFill>
                  <a:schemeClr val="tx1"/>
                </a:solidFill>
              </a:rPr>
              <a:t> avec les bénévoles</a:t>
            </a:r>
          </a:p>
          <a:p>
            <a:pPr marL="342900" indent="-342900">
              <a:buFontTx/>
              <a:buChar char="-"/>
            </a:pPr>
            <a:r>
              <a:rPr lang="fr-FR" sz="1600" dirty="0" smtClean="0">
                <a:solidFill>
                  <a:schemeClr val="tx1"/>
                </a:solidFill>
              </a:rPr>
              <a:t>La coordinatrice fait le lien entre le bénévole et le patient</a:t>
            </a:r>
          </a:p>
          <a:p>
            <a:pPr marL="342900" indent="-342900">
              <a:buFontTx/>
              <a:buChar char="-"/>
            </a:pPr>
            <a:r>
              <a:rPr lang="fr-FR" sz="1600" dirty="0" smtClean="0">
                <a:solidFill>
                  <a:schemeClr val="tx1"/>
                </a:solidFill>
              </a:rPr>
              <a:t>Assurance du véhicule via un forfait (pack de conducteurs assurés) + entretien du véhicule</a:t>
            </a:r>
          </a:p>
          <a:p>
            <a:endParaRPr lang="fr-FR" sz="1600" dirty="0" smtClean="0">
              <a:solidFill>
                <a:schemeClr val="tx1"/>
              </a:solidFill>
            </a:endParaRPr>
          </a:p>
          <a:p>
            <a:r>
              <a:rPr lang="fr-FR" sz="1600" b="1" dirty="0" smtClean="0">
                <a:solidFill>
                  <a:schemeClr val="tx1"/>
                </a:solidFill>
              </a:rPr>
              <a:t>Point de vigilance : </a:t>
            </a:r>
          </a:p>
          <a:p>
            <a:pPr marL="285750" indent="-285750">
              <a:buFontTx/>
              <a:buChar char="-"/>
            </a:pPr>
            <a:r>
              <a:rPr lang="fr-FR" sz="1600" dirty="0" smtClean="0">
                <a:solidFill>
                  <a:schemeClr val="tx1"/>
                </a:solidFill>
              </a:rPr>
              <a:t>Un pool limité de bénévoles et la nécessité de prévoir toujours un deuxième bénévole remplaçant en cas d’indisponibilité du premier</a:t>
            </a:r>
          </a:p>
          <a:p>
            <a:pPr marL="285750" indent="-285750">
              <a:buFontTx/>
              <a:buChar char="-"/>
            </a:pPr>
            <a:r>
              <a:rPr lang="fr-FR" sz="1600" dirty="0" smtClean="0">
                <a:solidFill>
                  <a:schemeClr val="tx1"/>
                </a:solidFill>
              </a:rPr>
              <a:t>Pour cette raison, pas de communication grand public ; offre actionnable uniquement par les Pro</a:t>
            </a:r>
          </a:p>
          <a:p>
            <a:pPr marL="285750" indent="-285750">
              <a:buFontTx/>
              <a:buChar char="-"/>
            </a:pPr>
            <a:endParaRPr lang="fr-FR" sz="1800" dirty="0" smtClean="0">
              <a:solidFill>
                <a:schemeClr val="tx1"/>
              </a:solidFill>
            </a:endParaRPr>
          </a:p>
        </p:txBody>
      </p:sp>
    </p:spTree>
    <p:extLst>
      <p:ext uri="{BB962C8B-B14F-4D97-AF65-F5344CB8AC3E}">
        <p14:creationId xmlns:p14="http://schemas.microsoft.com/office/powerpoint/2010/main" val="19158916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smtClean="0"/>
              <a:t>Ressources sur le transport solidaire </a:t>
            </a:r>
            <a:endParaRPr lang="fr-FR" dirty="0"/>
          </a:p>
        </p:txBody>
      </p:sp>
      <p:sp>
        <p:nvSpPr>
          <p:cNvPr id="4" name="Espace réservé du contenu 3"/>
          <p:cNvSpPr>
            <a:spLocks noGrp="1"/>
          </p:cNvSpPr>
          <p:nvPr>
            <p:ph sz="quarter" idx="17"/>
          </p:nvPr>
        </p:nvSpPr>
        <p:spPr>
          <a:solidFill>
            <a:schemeClr val="bg1"/>
          </a:solidFill>
        </p:spPr>
        <p:txBody>
          <a:bodyPr>
            <a:normAutofit/>
          </a:bodyPr>
          <a:lstStyle/>
          <a:p>
            <a:endParaRPr lang="fr-FR" sz="1400" b="1" dirty="0"/>
          </a:p>
          <a:p>
            <a:pPr marL="285750" indent="-285750">
              <a:buFontTx/>
              <a:buChar char="-"/>
            </a:pPr>
            <a:r>
              <a:rPr lang="fr-FR" sz="1400" b="1" dirty="0" smtClean="0">
                <a:hlinkClick r:id="rId3"/>
              </a:rPr>
              <a:t>https</a:t>
            </a:r>
            <a:r>
              <a:rPr lang="fr-FR" sz="1400" b="1" dirty="0">
                <a:hlinkClick r:id="rId3"/>
              </a:rPr>
              <a:t>://transport-solidaire.fr/carte-des-initiatives</a:t>
            </a:r>
            <a:r>
              <a:rPr lang="fr-FR" sz="1400" b="1" dirty="0" smtClean="0">
                <a:hlinkClick r:id="rId3"/>
              </a:rPr>
              <a:t>/</a:t>
            </a:r>
            <a:endParaRPr lang="fr-FR" sz="1400" b="1" dirty="0" smtClean="0"/>
          </a:p>
          <a:p>
            <a:pPr marL="285750" indent="-285750">
              <a:buFontTx/>
              <a:buChar char="-"/>
            </a:pPr>
            <a:endParaRPr lang="fr-FR" sz="1400" b="1" dirty="0"/>
          </a:p>
          <a:p>
            <a:endParaRPr lang="fr-FR" sz="1400" b="1" dirty="0" smtClean="0"/>
          </a:p>
          <a:p>
            <a:r>
              <a:rPr lang="fr-FR" sz="1400" b="1" dirty="0" smtClean="0">
                <a:solidFill>
                  <a:schemeClr val="tx1"/>
                </a:solidFill>
              </a:rPr>
              <a:t>- Le </a:t>
            </a:r>
            <a:r>
              <a:rPr lang="fr-FR" sz="1400" b="1" dirty="0">
                <a:solidFill>
                  <a:schemeClr val="tx1"/>
                </a:solidFill>
              </a:rPr>
              <a:t>décret n° 2019-850 du 20 août 2019 relatif aux services de transport d’utilité sociale </a:t>
            </a:r>
            <a:r>
              <a:rPr lang="fr-FR" sz="1400" dirty="0">
                <a:solidFill>
                  <a:schemeClr val="tx1"/>
                </a:solidFill>
              </a:rPr>
              <a:t>fixe des critères de mise en </a:t>
            </a:r>
            <a:r>
              <a:rPr lang="fr-FR" sz="1400" dirty="0" smtClean="0">
                <a:solidFill>
                  <a:schemeClr val="tx1"/>
                </a:solidFill>
              </a:rPr>
              <a:t>œuvre </a:t>
            </a:r>
            <a:r>
              <a:rPr lang="fr-FR" sz="1400" dirty="0">
                <a:solidFill>
                  <a:schemeClr val="tx1"/>
                </a:solidFill>
              </a:rPr>
              <a:t>d’un transport solidaire, de périmètre géographique ou liés à la situation des bénéficiaires, ainsi que des conditions de fonctionnement des associations. L’arrêté du 17 octobre 2019 pris en application des articles R. 3133-3 et R. 3133-5 du code des transports relatifs aux services de transport d’utilité </a:t>
            </a:r>
            <a:r>
              <a:rPr lang="fr-FR" sz="1400" dirty="0" smtClean="0">
                <a:solidFill>
                  <a:schemeClr val="tx1"/>
                </a:solidFill>
              </a:rPr>
              <a:t>sociale</a:t>
            </a:r>
          </a:p>
          <a:p>
            <a:pPr marL="285750" indent="-285750">
              <a:buFontTx/>
              <a:buChar char="-"/>
            </a:pPr>
            <a:endParaRPr lang="fr-FR" sz="1400" b="1" dirty="0">
              <a:solidFill>
                <a:schemeClr val="tx1"/>
              </a:solidFill>
            </a:endParaRPr>
          </a:p>
          <a:p>
            <a:r>
              <a:rPr lang="fr-FR" sz="1400" dirty="0" smtClean="0"/>
              <a:t>- </a:t>
            </a:r>
            <a:r>
              <a:rPr lang="fr-FR" sz="1400" dirty="0">
                <a:solidFill>
                  <a:schemeClr val="tx1"/>
                </a:solidFill>
              </a:rPr>
              <a:t>En Loire-Atlantique et Vendée, la MSA a développé ces dernières années toute une ingénierie en direction des territoires ruraux sur la mobilité solidaire et durable, dans le cadre de laquelle elle promeut le transport solidaire ou le déplacement accompagné. Pour ce faire, elle aide à l’émergence,  la mise en place de nouvelles structures porteuses</a:t>
            </a:r>
          </a:p>
          <a:p>
            <a:endParaRPr lang="fr-FR" sz="1050" dirty="0"/>
          </a:p>
          <a:p>
            <a:pPr marL="285750" indent="-285750">
              <a:buFontTx/>
              <a:buChar char="-"/>
            </a:pPr>
            <a:endParaRPr lang="fr-FR" sz="1400" b="1" dirty="0">
              <a:solidFill>
                <a:schemeClr val="tx1"/>
              </a:solidFill>
            </a:endParaRPr>
          </a:p>
          <a:p>
            <a:endParaRPr lang="fr-FR" sz="1400" dirty="0"/>
          </a:p>
        </p:txBody>
      </p:sp>
    </p:spTree>
    <p:extLst>
      <p:ext uri="{BB962C8B-B14F-4D97-AF65-F5344CB8AC3E}">
        <p14:creationId xmlns:p14="http://schemas.microsoft.com/office/powerpoint/2010/main" val="11378500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err="1" smtClean="0"/>
              <a:t>ENCAdrement</a:t>
            </a:r>
            <a:r>
              <a:rPr lang="fr-FR" dirty="0" smtClean="0"/>
              <a:t> du </a:t>
            </a:r>
            <a:r>
              <a:rPr lang="fr-FR" dirty="0" err="1" smtClean="0"/>
              <a:t>CO-Voiturage</a:t>
            </a:r>
            <a:endParaRPr lang="fr-FR" dirty="0"/>
          </a:p>
        </p:txBody>
      </p:sp>
      <p:sp>
        <p:nvSpPr>
          <p:cNvPr id="4" name="Espace réservé du contenu 3"/>
          <p:cNvSpPr>
            <a:spLocks noGrp="1"/>
          </p:cNvSpPr>
          <p:nvPr>
            <p:ph sz="quarter" idx="17"/>
          </p:nvPr>
        </p:nvSpPr>
        <p:spPr>
          <a:solidFill>
            <a:schemeClr val="bg1"/>
          </a:solidFill>
        </p:spPr>
        <p:txBody>
          <a:bodyPr>
            <a:normAutofit/>
          </a:bodyPr>
          <a:lstStyle/>
          <a:p>
            <a:pPr lvl="0">
              <a:lnSpc>
                <a:spcPct val="100000"/>
              </a:lnSpc>
              <a:spcBef>
                <a:spcPts val="0"/>
              </a:spcBef>
              <a:buClrTx/>
              <a:defRPr/>
            </a:pPr>
            <a:endParaRPr lang="fr-FR" dirty="0" smtClean="0"/>
          </a:p>
          <a:p>
            <a:pPr marL="342900" lvl="0" indent="-342900">
              <a:lnSpc>
                <a:spcPct val="100000"/>
              </a:lnSpc>
              <a:spcBef>
                <a:spcPts val="0"/>
              </a:spcBef>
              <a:buClrTx/>
              <a:buFont typeface="Wingdings" panose="05000000000000000000" pitchFamily="2" charset="2"/>
              <a:buChar char="Ø"/>
              <a:defRPr/>
            </a:pPr>
            <a:r>
              <a:rPr lang="fr-FR" sz="1800" dirty="0">
                <a:solidFill>
                  <a:schemeClr val="tx1"/>
                </a:solidFill>
              </a:rPr>
              <a:t>partage </a:t>
            </a:r>
            <a:r>
              <a:rPr lang="fr-FR" sz="1800" dirty="0" smtClean="0">
                <a:solidFill>
                  <a:schemeClr val="tx1"/>
                </a:solidFill>
              </a:rPr>
              <a:t>possible des </a:t>
            </a:r>
            <a:r>
              <a:rPr lang="fr-FR" sz="1800" dirty="0">
                <a:solidFill>
                  <a:schemeClr val="tx1"/>
                </a:solidFill>
              </a:rPr>
              <a:t>frais de </a:t>
            </a:r>
            <a:r>
              <a:rPr lang="fr-FR" sz="1800" dirty="0" smtClean="0">
                <a:solidFill>
                  <a:schemeClr val="tx1"/>
                </a:solidFill>
              </a:rPr>
              <a:t>déplacement :</a:t>
            </a:r>
          </a:p>
          <a:p>
            <a:pPr lvl="0">
              <a:lnSpc>
                <a:spcPct val="100000"/>
              </a:lnSpc>
              <a:spcBef>
                <a:spcPts val="0"/>
              </a:spcBef>
              <a:buClrTx/>
              <a:defRPr/>
            </a:pPr>
            <a:endParaRPr lang="fr-FR" sz="1800" dirty="0" smtClean="0">
              <a:solidFill>
                <a:schemeClr val="tx1"/>
              </a:solidFill>
            </a:endParaRPr>
          </a:p>
          <a:p>
            <a:pPr lvl="0">
              <a:lnSpc>
                <a:spcPct val="100000"/>
              </a:lnSpc>
              <a:spcBef>
                <a:spcPts val="0"/>
              </a:spcBef>
              <a:buClrTx/>
              <a:defRPr/>
            </a:pPr>
            <a:r>
              <a:rPr lang="fr-FR" sz="1800" dirty="0" smtClean="0"/>
              <a:t>Le </a:t>
            </a:r>
            <a:r>
              <a:rPr lang="fr-FR" sz="1800" dirty="0"/>
              <a:t>barème forfaitaire (fixé à l'</a:t>
            </a:r>
            <a:r>
              <a:rPr lang="fr-FR" sz="1800" dirty="0">
                <a:hlinkClick r:id="rId3"/>
              </a:rPr>
              <a:t>article 6B de l'annexe IV du code général des impôts</a:t>
            </a:r>
            <a:r>
              <a:rPr lang="fr-FR" sz="1800" dirty="0"/>
              <a:t>) peut être utilisé par un conducteur ou une autorité organisatrice de la mobilité (AOM) pour évaluer de manière simple et pratique les coûts de déplacement dans le cadre de trajet en covoiturage, en vue de les partager. Il est ainsi recommandé à ces derniers de fixer des offres de covoiturage inférieures ou égales à 0,20€/km par passager, au regard du barème fiscal maximal à 0,60€/km.</a:t>
            </a:r>
          </a:p>
          <a:p>
            <a:endParaRPr lang="fr-FR" sz="1800" dirty="0"/>
          </a:p>
        </p:txBody>
      </p:sp>
    </p:spTree>
    <p:extLst>
      <p:ext uri="{BB962C8B-B14F-4D97-AF65-F5344CB8AC3E}">
        <p14:creationId xmlns:p14="http://schemas.microsoft.com/office/powerpoint/2010/main" val="2950426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smtClean="0"/>
              <a:t>07</a:t>
            </a:r>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9" y="3000049"/>
            <a:ext cx="9256112" cy="1692000"/>
          </a:xfrm>
        </p:spPr>
        <p:txBody>
          <a:bodyPr>
            <a:normAutofit/>
          </a:bodyPr>
          <a:lstStyle/>
          <a:p>
            <a:r>
              <a:rPr lang="fr-FR" dirty="0" smtClean="0"/>
              <a:t>Simplifier le parcours patient avec la </a:t>
            </a:r>
            <a:r>
              <a:rPr lang="fr-FR" dirty="0" err="1" smtClean="0"/>
              <a:t>telesante</a:t>
            </a:r>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62</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31862567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000" y="365125"/>
            <a:ext cx="10845800" cy="1111983"/>
          </a:xfrm>
        </p:spPr>
        <p:txBody>
          <a:bodyPr>
            <a:normAutofit/>
          </a:bodyPr>
          <a:lstStyle/>
          <a:p>
            <a:r>
              <a:rPr lang="fr-FR" b="1" dirty="0" smtClean="0"/>
              <a:t>La télémédecine</a:t>
            </a:r>
            <a:br>
              <a:rPr lang="fr-FR" b="1" dirty="0" smtClean="0"/>
            </a:br>
            <a:endParaRPr lang="fr-FR" dirty="0"/>
          </a:p>
        </p:txBody>
      </p:sp>
      <p:sp>
        <p:nvSpPr>
          <p:cNvPr id="3" name="Espace réservé du contenu 2"/>
          <p:cNvSpPr>
            <a:spLocks noGrp="1"/>
          </p:cNvSpPr>
          <p:nvPr>
            <p:ph idx="1"/>
          </p:nvPr>
        </p:nvSpPr>
        <p:spPr>
          <a:xfrm>
            <a:off x="438150" y="1720117"/>
            <a:ext cx="11315699" cy="5137883"/>
          </a:xfrm>
        </p:spPr>
        <p:txBody>
          <a:bodyPr>
            <a:normAutofit/>
          </a:bodyPr>
          <a:lstStyle/>
          <a:p>
            <a:pPr marL="0" indent="0">
              <a:buNone/>
            </a:pPr>
            <a:r>
              <a:rPr lang="fr-FR" dirty="0" smtClean="0"/>
              <a:t>Pourquoi développer la télémédecine  ? </a:t>
            </a:r>
          </a:p>
          <a:p>
            <a:pPr marL="0" indent="0">
              <a:buNone/>
            </a:pPr>
            <a:endParaRPr lang="fr-FR" dirty="0" smtClean="0"/>
          </a:p>
          <a:p>
            <a:pPr marL="0" indent="0">
              <a:buNone/>
            </a:pPr>
            <a:r>
              <a:rPr lang="fr-FR" dirty="0" smtClean="0"/>
              <a:t>Son développement constitue un enjeu clé et s’inscrit ainsi dans les mesures phare                            du Plan d’accès aux soins lancé en octobre 2017 par le Gouvernement.</a:t>
            </a:r>
          </a:p>
          <a:p>
            <a:pPr marL="0" indent="0">
              <a:buNone/>
            </a:pPr>
            <a:r>
              <a:rPr lang="fr-FR" dirty="0" smtClean="0"/>
              <a:t> </a:t>
            </a:r>
          </a:p>
          <a:p>
            <a:pPr marL="0" indent="0">
              <a:buNone/>
            </a:pPr>
            <a:r>
              <a:rPr lang="fr-FR" dirty="0" smtClean="0"/>
              <a:t>Elle vise à doter chaque territoire d’un projet de santé adapté. Cela permettra l’accès de tous les Français à des soins de qualité.</a:t>
            </a:r>
          </a:p>
          <a:p>
            <a:pPr marL="0" indent="0">
              <a:buNone/>
            </a:pPr>
            <a:endParaRPr lang="fr-FR" dirty="0" smtClean="0"/>
          </a:p>
          <a:p>
            <a:pPr marL="0" indent="0">
              <a:buNone/>
            </a:pPr>
            <a:r>
              <a:rPr lang="fr-FR" dirty="0" smtClean="0"/>
              <a:t>Les 5 actes de la télémédecine sont : la </a:t>
            </a:r>
            <a:r>
              <a:rPr lang="fr-FR" b="1" dirty="0" smtClean="0"/>
              <a:t>téléconsultation</a:t>
            </a:r>
            <a:r>
              <a:rPr lang="fr-FR" dirty="0" smtClean="0"/>
              <a:t>, la </a:t>
            </a:r>
            <a:r>
              <a:rPr lang="fr-FR" b="1" dirty="0" err="1" smtClean="0"/>
              <a:t>téléexpertise</a:t>
            </a:r>
            <a:r>
              <a:rPr lang="fr-FR" dirty="0" smtClean="0"/>
              <a:t>, la </a:t>
            </a:r>
            <a:r>
              <a:rPr lang="fr-FR" b="1" dirty="0" err="1" smtClean="0"/>
              <a:t>télésuveillance</a:t>
            </a:r>
            <a:r>
              <a:rPr lang="fr-FR" dirty="0" smtClean="0"/>
              <a:t>, la </a:t>
            </a:r>
            <a:r>
              <a:rPr lang="fr-FR" b="1" dirty="0" smtClean="0"/>
              <a:t>téléassistance </a:t>
            </a:r>
            <a:r>
              <a:rPr lang="fr-FR" dirty="0" smtClean="0"/>
              <a:t>et la </a:t>
            </a:r>
            <a:r>
              <a:rPr lang="fr-FR" b="1" dirty="0" smtClean="0"/>
              <a:t>régulation médicale</a:t>
            </a:r>
            <a:r>
              <a:rPr lang="fr-FR" dirty="0" smtClean="0"/>
              <a:t>.</a:t>
            </a:r>
          </a:p>
          <a:p>
            <a:pPr marL="0" indent="0">
              <a:buNone/>
            </a:pPr>
            <a:endParaRPr lang="fr-FR" dirty="0"/>
          </a:p>
        </p:txBody>
      </p:sp>
    </p:spTree>
    <p:extLst>
      <p:ext uri="{BB962C8B-B14F-4D97-AF65-F5344CB8AC3E}">
        <p14:creationId xmlns:p14="http://schemas.microsoft.com/office/powerpoint/2010/main" val="229476823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11983"/>
          </a:xfrm>
        </p:spPr>
        <p:txBody>
          <a:bodyPr>
            <a:normAutofit/>
          </a:bodyPr>
          <a:lstStyle/>
          <a:p>
            <a:r>
              <a:rPr lang="fr-FR" b="1" dirty="0" smtClean="0"/>
              <a:t>La télémédecine</a:t>
            </a:r>
            <a:br>
              <a:rPr lang="fr-FR" b="1" dirty="0" smtClean="0"/>
            </a:br>
            <a:endParaRPr lang="fr-FR" dirty="0"/>
          </a:p>
        </p:txBody>
      </p:sp>
      <p:sp>
        <p:nvSpPr>
          <p:cNvPr id="3" name="Espace réservé du contenu 2"/>
          <p:cNvSpPr>
            <a:spLocks noGrp="1"/>
          </p:cNvSpPr>
          <p:nvPr>
            <p:ph idx="1"/>
          </p:nvPr>
        </p:nvSpPr>
        <p:spPr>
          <a:xfrm>
            <a:off x="749656" y="1876957"/>
            <a:ext cx="11315699" cy="5137883"/>
          </a:xfrm>
        </p:spPr>
        <p:txBody>
          <a:bodyPr>
            <a:normAutofit/>
          </a:bodyPr>
          <a:lstStyle/>
          <a:p>
            <a:pPr marL="0" indent="0">
              <a:buNone/>
            </a:pPr>
            <a:r>
              <a:rPr lang="fr-FR" dirty="0" smtClean="0"/>
              <a:t>Que peut-on faire en télémédecine ? </a:t>
            </a:r>
          </a:p>
          <a:p>
            <a:pPr marL="0" indent="0">
              <a:buNone/>
            </a:pPr>
            <a:endParaRPr lang="fr-FR" dirty="0" smtClean="0"/>
          </a:p>
          <a:p>
            <a:r>
              <a:rPr lang="fr-FR" dirty="0" smtClean="0"/>
              <a:t>d’</a:t>
            </a:r>
            <a:r>
              <a:rPr lang="fr-FR" b="1" dirty="0" smtClean="0"/>
              <a:t>établir un diagnostic</a:t>
            </a:r>
            <a:r>
              <a:rPr lang="fr-FR" dirty="0" smtClean="0"/>
              <a:t>,</a:t>
            </a:r>
          </a:p>
          <a:p>
            <a:r>
              <a:rPr lang="fr-FR" dirty="0" smtClean="0"/>
              <a:t>d’</a:t>
            </a:r>
            <a:r>
              <a:rPr lang="fr-FR" b="1" dirty="0" smtClean="0"/>
              <a:t>assurer, pour un patient à risque, un suivi</a:t>
            </a:r>
            <a:r>
              <a:rPr lang="fr-FR" dirty="0" smtClean="0"/>
              <a:t> dans le cadre de la prévention ou un suivi post thérapeutique,</a:t>
            </a:r>
          </a:p>
          <a:p>
            <a:r>
              <a:rPr lang="fr-FR" dirty="0" smtClean="0"/>
              <a:t>de</a:t>
            </a:r>
            <a:r>
              <a:rPr lang="fr-FR" b="1" dirty="0" smtClean="0"/>
              <a:t> requérir un avis spécialisé</a:t>
            </a:r>
            <a:r>
              <a:rPr lang="fr-FR" dirty="0" smtClean="0"/>
              <a:t>,</a:t>
            </a:r>
          </a:p>
          <a:p>
            <a:r>
              <a:rPr lang="fr-FR" dirty="0" smtClean="0"/>
              <a:t>de </a:t>
            </a:r>
            <a:r>
              <a:rPr lang="fr-FR" b="1" dirty="0" smtClean="0"/>
              <a:t>préparer une décision thérapeutique</a:t>
            </a:r>
            <a:r>
              <a:rPr lang="fr-FR" dirty="0" smtClean="0"/>
              <a:t>,</a:t>
            </a:r>
          </a:p>
          <a:p>
            <a:r>
              <a:rPr lang="fr-FR" dirty="0" smtClean="0"/>
              <a:t>de </a:t>
            </a:r>
            <a:r>
              <a:rPr lang="fr-FR" b="1" dirty="0" smtClean="0"/>
              <a:t>prescrire des produits, de prescrire ou de réaliser des prestations ou des actes</a:t>
            </a:r>
            <a:r>
              <a:rPr lang="fr-FR" dirty="0" smtClean="0"/>
              <a:t>,</a:t>
            </a:r>
          </a:p>
          <a:p>
            <a:r>
              <a:rPr lang="fr-FR" dirty="0" smtClean="0"/>
              <a:t>d’</a:t>
            </a:r>
            <a:r>
              <a:rPr lang="fr-FR" b="1" dirty="0" smtClean="0"/>
              <a:t>effectuer une surveillance </a:t>
            </a:r>
            <a:r>
              <a:rPr lang="fr-FR" dirty="0" smtClean="0"/>
              <a:t>de l’état des patients.</a:t>
            </a:r>
          </a:p>
          <a:p>
            <a:pPr marL="0" indent="0">
              <a:buNone/>
            </a:pPr>
            <a:endParaRPr lang="fr-FR" dirty="0"/>
          </a:p>
        </p:txBody>
      </p:sp>
    </p:spTree>
    <p:extLst>
      <p:ext uri="{BB962C8B-B14F-4D97-AF65-F5344CB8AC3E}">
        <p14:creationId xmlns:p14="http://schemas.microsoft.com/office/powerpoint/2010/main" val="30871265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3" name="Titre 2"/>
          <p:cNvSpPr>
            <a:spLocks noGrp="1"/>
          </p:cNvSpPr>
          <p:nvPr>
            <p:ph type="title"/>
          </p:nvPr>
        </p:nvSpPr>
        <p:spPr/>
        <p:txBody>
          <a:bodyPr/>
          <a:lstStyle/>
          <a:p>
            <a:r>
              <a:rPr lang="fr-FR" dirty="0" smtClean="0"/>
              <a:t>NECESSITE D’un double ETAT DES LIEUX TERRITORIAL</a:t>
            </a:r>
            <a:endParaRPr lang="fr-FR" dirty="0"/>
          </a:p>
        </p:txBody>
      </p:sp>
      <p:sp>
        <p:nvSpPr>
          <p:cNvPr id="4" name="Espace réservé du contenu 3"/>
          <p:cNvSpPr>
            <a:spLocks noGrp="1"/>
          </p:cNvSpPr>
          <p:nvPr>
            <p:ph sz="quarter" idx="17"/>
          </p:nvPr>
        </p:nvSpPr>
        <p:spPr>
          <a:xfrm>
            <a:off x="498660" y="1609594"/>
            <a:ext cx="9559740" cy="5040587"/>
          </a:xfrm>
          <a:solidFill>
            <a:schemeClr val="bg1"/>
          </a:solidFill>
        </p:spPr>
        <p:txBody>
          <a:bodyPr>
            <a:normAutofit fontScale="92500" lnSpcReduction="10000"/>
          </a:bodyPr>
          <a:lstStyle/>
          <a:p>
            <a:endParaRPr lang="fr-FR" sz="700" b="1" dirty="0"/>
          </a:p>
          <a:p>
            <a:pPr marL="342900" indent="-342900">
              <a:buFont typeface="Wingdings" panose="05000000000000000000" pitchFamily="2" charset="2"/>
              <a:buChar char="Ø"/>
            </a:pPr>
            <a:r>
              <a:rPr lang="fr-FR" dirty="0" smtClean="0"/>
              <a:t>Proportion de PS sur votre territoire qui réalisent :</a:t>
            </a:r>
          </a:p>
          <a:p>
            <a:r>
              <a:rPr lang="fr-FR" dirty="0"/>
              <a:t> </a:t>
            </a:r>
            <a:r>
              <a:rPr lang="fr-FR" dirty="0" smtClean="0"/>
              <a:t>- </a:t>
            </a:r>
            <a:r>
              <a:rPr lang="fr-FR" sz="1800" dirty="0" smtClean="0"/>
              <a:t>des téléconsultations? </a:t>
            </a:r>
            <a:endParaRPr lang="fr-FR" sz="1800" dirty="0"/>
          </a:p>
          <a:p>
            <a:r>
              <a:rPr lang="fr-FR" sz="1800" dirty="0" smtClean="0"/>
              <a:t> - des téléconsultations assistées?  Quels pharmaciens, IDE le proposent avec des médecins?</a:t>
            </a:r>
          </a:p>
          <a:p>
            <a:r>
              <a:rPr lang="fr-FR" sz="1800" dirty="0" smtClean="0"/>
              <a:t> - des </a:t>
            </a:r>
            <a:r>
              <a:rPr lang="fr-FR" sz="1800" dirty="0" err="1" smtClean="0"/>
              <a:t>télésoins</a:t>
            </a:r>
            <a:r>
              <a:rPr lang="fr-FR" sz="1800" dirty="0" smtClean="0"/>
              <a:t> pour les auxiliaires médicaux notamment les IDE.</a:t>
            </a:r>
          </a:p>
          <a:p>
            <a:endParaRPr lang="fr-FR" dirty="0" smtClean="0"/>
          </a:p>
          <a:p>
            <a:pPr marL="285750" indent="-285750">
              <a:buFontTx/>
              <a:buChar char="-"/>
            </a:pPr>
            <a:r>
              <a:rPr lang="fr-FR" sz="1800" dirty="0" smtClean="0"/>
              <a:t>des </a:t>
            </a:r>
            <a:r>
              <a:rPr lang="fr-FR" sz="1800" dirty="0" err="1" smtClean="0"/>
              <a:t>téléexpertises</a:t>
            </a:r>
            <a:r>
              <a:rPr lang="fr-FR" sz="1800" dirty="0" smtClean="0"/>
              <a:t> entre spécialistes et médecins généralistes qui peuvent permettre d’éviter le déplacement vers un spécialiste pour un avis ponctuel par exemple.</a:t>
            </a:r>
          </a:p>
          <a:p>
            <a:pPr marL="285750" indent="-285750">
              <a:buFontTx/>
              <a:buChar char="-"/>
            </a:pPr>
            <a:r>
              <a:rPr lang="fr-FR" sz="1800" dirty="0" smtClean="0"/>
              <a:t>Des </a:t>
            </a:r>
            <a:r>
              <a:rPr lang="fr-FR" sz="1800" dirty="0" err="1" smtClean="0"/>
              <a:t>téléexpertises</a:t>
            </a:r>
            <a:r>
              <a:rPr lang="fr-FR" sz="1800" dirty="0" smtClean="0"/>
              <a:t> entre médecins et IDE également</a:t>
            </a:r>
          </a:p>
          <a:p>
            <a:pPr marL="285750" indent="-285750">
              <a:buFontTx/>
              <a:buChar char="-"/>
            </a:pPr>
            <a:endParaRPr lang="fr-FR" dirty="0"/>
          </a:p>
          <a:p>
            <a:pPr marL="342900" indent="-342900">
              <a:buFont typeface="Wingdings" panose="05000000000000000000" pitchFamily="2" charset="2"/>
              <a:buChar char="Ø"/>
            </a:pPr>
            <a:r>
              <a:rPr lang="fr-FR" dirty="0" smtClean="0"/>
              <a:t>Etat des lieux de </a:t>
            </a:r>
            <a:r>
              <a:rPr lang="fr-FR" b="1" dirty="0" smtClean="0"/>
              <a:t>l’offre de télésanté proposé par vos établissements de santé</a:t>
            </a:r>
            <a:r>
              <a:rPr lang="fr-FR" dirty="0" smtClean="0"/>
              <a:t>?</a:t>
            </a:r>
          </a:p>
          <a:p>
            <a:pPr marL="285750" indent="-285750">
              <a:buFontTx/>
              <a:buChar char="-"/>
            </a:pPr>
            <a:r>
              <a:rPr lang="fr-FR" dirty="0" smtClean="0"/>
              <a:t>Priorité forte sur certains services où la téléconsultation s’y prête (examen clinique limité) </a:t>
            </a:r>
            <a:r>
              <a:rPr lang="fr-FR" dirty="0" smtClean="0">
                <a:solidFill>
                  <a:schemeClr val="accent4">
                    <a:lumMod val="75000"/>
                  </a:schemeClr>
                </a:solidFill>
                <a:sym typeface="Wingdings" panose="05000000000000000000" pitchFamily="2" charset="2"/>
              </a:rPr>
              <a:t></a:t>
            </a:r>
            <a:r>
              <a:rPr lang="fr-FR" dirty="0" smtClean="0">
                <a:sym typeface="Wingdings" panose="05000000000000000000" pitchFamily="2" charset="2"/>
              </a:rPr>
              <a:t> </a:t>
            </a:r>
            <a:r>
              <a:rPr lang="fr-FR" dirty="0" smtClean="0">
                <a:solidFill>
                  <a:schemeClr val="accent4">
                    <a:lumMod val="75000"/>
                  </a:schemeClr>
                </a:solidFill>
              </a:rPr>
              <a:t>les consultations neurologiques, les consultations anesthésiques </a:t>
            </a:r>
            <a:r>
              <a:rPr lang="fr-FR" dirty="0" err="1" smtClean="0">
                <a:solidFill>
                  <a:schemeClr val="accent4">
                    <a:lumMod val="75000"/>
                  </a:schemeClr>
                </a:solidFill>
              </a:rPr>
              <a:t>pré-opératoires</a:t>
            </a:r>
            <a:r>
              <a:rPr lang="fr-FR" dirty="0" smtClean="0">
                <a:solidFill>
                  <a:schemeClr val="accent4">
                    <a:lumMod val="75000"/>
                  </a:schemeClr>
                </a:solidFill>
              </a:rPr>
              <a:t>, consultations  psychiatriques,</a:t>
            </a:r>
            <a:r>
              <a:rPr lang="fr-FR" dirty="0">
                <a:solidFill>
                  <a:schemeClr val="accent4">
                    <a:lumMod val="75000"/>
                  </a:schemeClr>
                </a:solidFill>
              </a:rPr>
              <a:t> </a:t>
            </a:r>
            <a:r>
              <a:rPr lang="fr-FR" dirty="0" smtClean="0">
                <a:solidFill>
                  <a:schemeClr val="accent4">
                    <a:lumMod val="75000"/>
                  </a:schemeClr>
                </a:solidFill>
              </a:rPr>
              <a:t>les </a:t>
            </a:r>
            <a:r>
              <a:rPr lang="fr-FR" dirty="0">
                <a:solidFill>
                  <a:schemeClr val="accent4">
                    <a:lumMod val="75000"/>
                  </a:schemeClr>
                </a:solidFill>
              </a:rPr>
              <a:t>services de dermatologie, plaies et cicatrisations</a:t>
            </a:r>
            <a:r>
              <a:rPr lang="fr-FR" dirty="0" smtClean="0">
                <a:solidFill>
                  <a:schemeClr val="accent4">
                    <a:lumMod val="75000"/>
                  </a:schemeClr>
                </a:solidFill>
              </a:rPr>
              <a:t>.</a:t>
            </a:r>
          </a:p>
        </p:txBody>
      </p:sp>
      <p:sp>
        <p:nvSpPr>
          <p:cNvPr id="6" name="ZoneTexte 5"/>
          <p:cNvSpPr txBox="1"/>
          <p:nvPr/>
        </p:nvSpPr>
        <p:spPr>
          <a:xfrm>
            <a:off x="10206183" y="1874982"/>
            <a:ext cx="1838036" cy="243143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fr-FR" i="1" dirty="0" smtClean="0"/>
              <a:t>TDB territorialisé en cours de finalisation côté AM pour vous aider à ce recensement des usages</a:t>
            </a:r>
            <a:endParaRPr lang="fr-FR" i="1" dirty="0"/>
          </a:p>
        </p:txBody>
      </p:sp>
    </p:spTree>
    <p:extLst>
      <p:ext uri="{BB962C8B-B14F-4D97-AF65-F5344CB8AC3E}">
        <p14:creationId xmlns:p14="http://schemas.microsoft.com/office/powerpoint/2010/main" val="92924992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fld id="{975A587B-5814-4D9B-9598-FE9CB954CB01}" type="slidenum">
              <a:rPr lang="fr-FR" smtClean="0"/>
              <a:pPr/>
              <a:t>66</a:t>
            </a:fld>
            <a:endParaRPr lang="fr-FR" dirty="0"/>
          </a:p>
        </p:txBody>
      </p:sp>
      <p:sp>
        <p:nvSpPr>
          <p:cNvPr id="3" name="Titre 2"/>
          <p:cNvSpPr>
            <a:spLocks noGrp="1"/>
          </p:cNvSpPr>
          <p:nvPr>
            <p:ph type="title"/>
          </p:nvPr>
        </p:nvSpPr>
        <p:spPr/>
        <p:txBody>
          <a:bodyPr/>
          <a:lstStyle/>
          <a:p>
            <a:r>
              <a:rPr lang="fr-FR" dirty="0" smtClean="0"/>
              <a:t>Quelques assouplissements  conventionnels A connaitre</a:t>
            </a:r>
            <a:endParaRPr lang="fr-FR" dirty="0"/>
          </a:p>
        </p:txBody>
      </p:sp>
      <p:sp>
        <p:nvSpPr>
          <p:cNvPr id="4" name="Espace réservé du contenu 3"/>
          <p:cNvSpPr>
            <a:spLocks noGrp="1"/>
          </p:cNvSpPr>
          <p:nvPr>
            <p:ph sz="quarter" idx="17"/>
          </p:nvPr>
        </p:nvSpPr>
        <p:spPr>
          <a:xfrm>
            <a:off x="498660" y="1547408"/>
            <a:ext cx="11305413" cy="5114478"/>
          </a:xfrm>
          <a:solidFill>
            <a:schemeClr val="bg1"/>
          </a:solidFill>
        </p:spPr>
        <p:txBody>
          <a:bodyPr>
            <a:normAutofit/>
          </a:bodyPr>
          <a:lstStyle/>
          <a:p>
            <a:endParaRPr lang="fr-FR" sz="1800" dirty="0">
              <a:solidFill>
                <a:schemeClr val="tx1">
                  <a:lumMod val="75000"/>
                </a:schemeClr>
              </a:solidFill>
            </a:endParaRPr>
          </a:p>
          <a:p>
            <a:pPr marL="285750" indent="-285750">
              <a:buFont typeface="Wingdings" panose="05000000000000000000" pitchFamily="2" charset="2"/>
              <a:buChar char="Ø"/>
            </a:pPr>
            <a:r>
              <a:rPr lang="fr-FR" sz="1600" dirty="0">
                <a:solidFill>
                  <a:schemeClr val="tx1">
                    <a:lumMod val="75000"/>
                  </a:schemeClr>
                </a:solidFill>
              </a:rPr>
              <a:t>Pour les téléconsultations, </a:t>
            </a:r>
            <a:r>
              <a:rPr lang="fr-FR" sz="1600" b="1" dirty="0">
                <a:solidFill>
                  <a:schemeClr val="tx1">
                    <a:lumMod val="75000"/>
                  </a:schemeClr>
                </a:solidFill>
              </a:rPr>
              <a:t>le patient n’a plus besoin d’être vu en consultation en présentiel une première fois </a:t>
            </a:r>
            <a:r>
              <a:rPr lang="fr-FR" sz="1600" dirty="0">
                <a:solidFill>
                  <a:schemeClr val="tx1">
                    <a:lumMod val="75000"/>
                  </a:schemeClr>
                </a:solidFill>
              </a:rPr>
              <a:t>avant d’être vu en téléconsultation. </a:t>
            </a:r>
          </a:p>
          <a:p>
            <a:r>
              <a:rPr lang="fr-FR" sz="1600" dirty="0">
                <a:solidFill>
                  <a:schemeClr val="tx1">
                    <a:lumMod val="75000"/>
                  </a:schemeClr>
                </a:solidFill>
              </a:rPr>
              <a:t>/!\ Néanmoins les textes parlent d’une alternance de consultations et de téléconsultations si un suivi au long cours était nécessaire.</a:t>
            </a:r>
          </a:p>
          <a:p>
            <a:pPr marL="342900" indent="-342900">
              <a:buFont typeface="Wingdings" panose="05000000000000000000" pitchFamily="2" charset="2"/>
              <a:buChar char="Ø"/>
            </a:pPr>
            <a:endParaRPr lang="fr-FR" sz="1600" dirty="0" smtClean="0"/>
          </a:p>
          <a:p>
            <a:endParaRPr lang="fr-FR" sz="1600" dirty="0"/>
          </a:p>
          <a:p>
            <a:pPr marL="342900" indent="-342900">
              <a:buFont typeface="Wingdings" panose="05000000000000000000" pitchFamily="2" charset="2"/>
              <a:buChar char="Ø"/>
            </a:pPr>
            <a:r>
              <a:rPr lang="fr-FR" sz="1600" dirty="0" smtClean="0"/>
              <a:t>Lorsqu’à </a:t>
            </a:r>
            <a:r>
              <a:rPr lang="fr-FR" sz="1600" dirty="0"/>
              <a:t>l’issue de la </a:t>
            </a:r>
            <a:r>
              <a:rPr lang="fr-FR" sz="1600" dirty="0" err="1"/>
              <a:t>téléexpertise</a:t>
            </a:r>
            <a:r>
              <a:rPr lang="fr-FR" sz="1600" dirty="0"/>
              <a:t> demandée par le médecin traitant un avis ponctuel est nécessaire, dans une </a:t>
            </a:r>
            <a:r>
              <a:rPr lang="fr-FR" sz="1600" b="1" dirty="0"/>
              <a:t>logique de gradation</a:t>
            </a:r>
            <a:r>
              <a:rPr lang="fr-FR" sz="1600" dirty="0"/>
              <a:t> de l’expertise du spécialiste requérant, ce dernier peut facturer un avis ponctuel de consultant dans un délai de 3 mois après la facturation de la </a:t>
            </a:r>
            <a:r>
              <a:rPr lang="fr-FR" sz="1600" dirty="0" err="1"/>
              <a:t>téléexpertise</a:t>
            </a:r>
            <a:r>
              <a:rPr lang="fr-FR" sz="1600" dirty="0"/>
              <a:t>  </a:t>
            </a:r>
            <a:r>
              <a:rPr lang="fr-FR" sz="1600" dirty="0" smtClean="0">
                <a:solidFill>
                  <a:schemeClr val="accent4">
                    <a:lumMod val="75000"/>
                  </a:schemeClr>
                </a:solidFill>
                <a:sym typeface="Wingdings" panose="05000000000000000000" pitchFamily="2" charset="2"/>
              </a:rPr>
              <a:t></a:t>
            </a:r>
            <a:r>
              <a:rPr lang="fr-FR" sz="1600" dirty="0" smtClean="0">
                <a:solidFill>
                  <a:schemeClr val="accent4">
                    <a:lumMod val="75000"/>
                  </a:schemeClr>
                </a:solidFill>
              </a:rPr>
              <a:t> </a:t>
            </a:r>
            <a:r>
              <a:rPr lang="fr-FR" sz="1600" dirty="0">
                <a:solidFill>
                  <a:schemeClr val="accent4">
                    <a:lumMod val="75000"/>
                  </a:schemeClr>
                </a:solidFill>
              </a:rPr>
              <a:t>important parce que cela permet de diminuer potentiellement les </a:t>
            </a:r>
            <a:r>
              <a:rPr lang="fr-FR" sz="1600" dirty="0" smtClean="0">
                <a:solidFill>
                  <a:schemeClr val="accent4">
                    <a:lumMod val="75000"/>
                  </a:schemeClr>
                </a:solidFill>
              </a:rPr>
              <a:t>déplacements </a:t>
            </a:r>
            <a:r>
              <a:rPr lang="fr-FR" sz="1600" dirty="0">
                <a:solidFill>
                  <a:schemeClr val="accent4">
                    <a:lumMod val="75000"/>
                  </a:schemeClr>
                </a:solidFill>
              </a:rPr>
              <a:t>inutiles vers un </a:t>
            </a:r>
            <a:r>
              <a:rPr lang="fr-FR" sz="1600" dirty="0" smtClean="0">
                <a:solidFill>
                  <a:schemeClr val="accent4">
                    <a:lumMod val="75000"/>
                  </a:schemeClr>
                </a:solidFill>
              </a:rPr>
              <a:t>spécialiste </a:t>
            </a:r>
            <a:r>
              <a:rPr lang="fr-FR" sz="1600" dirty="0">
                <a:solidFill>
                  <a:schemeClr val="accent4">
                    <a:lumMod val="75000"/>
                  </a:schemeClr>
                </a:solidFill>
              </a:rPr>
              <a:t>pour une </a:t>
            </a:r>
            <a:r>
              <a:rPr lang="fr-FR" sz="1600" dirty="0" err="1" smtClean="0">
                <a:solidFill>
                  <a:schemeClr val="accent4">
                    <a:lumMod val="75000"/>
                  </a:schemeClr>
                </a:solidFill>
              </a:rPr>
              <a:t>consultation.</a:t>
            </a:r>
            <a:r>
              <a:rPr lang="fr-FR" sz="1400" dirty="0" err="1" smtClean="0">
                <a:solidFill>
                  <a:schemeClr val="accent5">
                    <a:lumMod val="50000"/>
                  </a:schemeClr>
                </a:solidFill>
              </a:rPr>
              <a:t>La</a:t>
            </a:r>
            <a:r>
              <a:rPr lang="fr-FR" sz="1400" dirty="0" smtClean="0">
                <a:solidFill>
                  <a:schemeClr val="accent5">
                    <a:lumMod val="50000"/>
                  </a:schemeClr>
                </a:solidFill>
              </a:rPr>
              <a:t> </a:t>
            </a:r>
            <a:r>
              <a:rPr lang="fr-FR" sz="1400" dirty="0" err="1" smtClean="0">
                <a:solidFill>
                  <a:schemeClr val="accent5">
                    <a:lumMod val="50000"/>
                  </a:schemeClr>
                </a:solidFill>
              </a:rPr>
              <a:t>téléexpertise</a:t>
            </a:r>
            <a:r>
              <a:rPr lang="fr-FR" sz="1400" dirty="0" smtClean="0">
                <a:solidFill>
                  <a:schemeClr val="accent5">
                    <a:lumMod val="50000"/>
                  </a:schemeClr>
                </a:solidFill>
              </a:rPr>
              <a:t> permet de temporiser dans l’attente d’un rendez-vous par rapport au délai des spécialistes et d’anticiper le transport.</a:t>
            </a:r>
            <a:endParaRPr lang="fr-FR" sz="1400" dirty="0">
              <a:solidFill>
                <a:schemeClr val="accent5">
                  <a:lumMod val="50000"/>
                </a:schemeClr>
              </a:solidFill>
            </a:endParaRPr>
          </a:p>
          <a:p>
            <a:r>
              <a:rPr lang="fr-FR" sz="1600" dirty="0" smtClean="0">
                <a:solidFill>
                  <a:schemeClr val="tx1">
                    <a:lumMod val="75000"/>
                  </a:schemeClr>
                </a:solidFill>
              </a:rPr>
              <a:t>NB :  les avis ponctuels (APC ou APY) ne sont pas possibles en Téléconsultation pour l’instant ;  facturation d’une TLC au lieu d’un APC</a:t>
            </a:r>
          </a:p>
          <a:p>
            <a:r>
              <a:rPr lang="fr-FR" sz="1800" dirty="0" smtClean="0">
                <a:solidFill>
                  <a:schemeClr val="tx1">
                    <a:lumMod val="75000"/>
                  </a:schemeClr>
                </a:solidFill>
              </a:rPr>
              <a:t> </a:t>
            </a:r>
            <a:endParaRPr lang="fr-FR" sz="1800" dirty="0">
              <a:solidFill>
                <a:schemeClr val="tx1">
                  <a:lumMod val="75000"/>
                </a:schemeClr>
              </a:solidFill>
            </a:endParaRPr>
          </a:p>
        </p:txBody>
      </p:sp>
    </p:spTree>
    <p:extLst>
      <p:ext uri="{BB962C8B-B14F-4D97-AF65-F5344CB8AC3E}">
        <p14:creationId xmlns:p14="http://schemas.microsoft.com/office/powerpoint/2010/main" val="9485259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fld id="{975A587B-5814-4D9B-9598-FE9CB954CB01}" type="slidenum">
              <a:rPr lang="fr-FR" smtClean="0"/>
              <a:pPr/>
              <a:t>67</a:t>
            </a:fld>
            <a:endParaRPr lang="fr-FR" dirty="0"/>
          </a:p>
        </p:txBody>
      </p:sp>
      <p:sp>
        <p:nvSpPr>
          <p:cNvPr id="3" name="Titre 2"/>
          <p:cNvSpPr>
            <a:spLocks noGrp="1"/>
          </p:cNvSpPr>
          <p:nvPr>
            <p:ph type="title"/>
          </p:nvPr>
        </p:nvSpPr>
        <p:spPr/>
        <p:txBody>
          <a:bodyPr/>
          <a:lstStyle/>
          <a:p>
            <a:r>
              <a:rPr lang="fr-FR" dirty="0" smtClean="0"/>
              <a:t>Recensement des actes de </a:t>
            </a:r>
            <a:r>
              <a:rPr lang="fr-FR" dirty="0" err="1" smtClean="0"/>
              <a:t>telesante</a:t>
            </a:r>
            <a:r>
              <a:rPr lang="fr-FR" dirty="0" smtClean="0"/>
              <a:t> par type de professionnels</a:t>
            </a:r>
            <a:endParaRPr lang="fr-FR" dirty="0"/>
          </a:p>
        </p:txBody>
      </p:sp>
      <p:graphicFrame>
        <p:nvGraphicFramePr>
          <p:cNvPr id="7" name="Espace réservé du contenu 6"/>
          <p:cNvGraphicFramePr>
            <a:graphicFrameLocks noGrp="1" noChangeAspect="1"/>
          </p:cNvGraphicFramePr>
          <p:nvPr>
            <p:ph sz="quarter" idx="17"/>
            <p:extLst>
              <p:ext uri="{D42A27DB-BD31-4B8C-83A1-F6EECF244321}">
                <p14:modId xmlns:p14="http://schemas.microsoft.com/office/powerpoint/2010/main" val="581605270"/>
              </p:ext>
            </p:extLst>
          </p:nvPr>
        </p:nvGraphicFramePr>
        <p:xfrm>
          <a:off x="5946286" y="2401453"/>
          <a:ext cx="1898417" cy="1601789"/>
        </p:xfrm>
        <a:graphic>
          <a:graphicData uri="http://schemas.openxmlformats.org/presentationml/2006/ole">
            <mc:AlternateContent xmlns:mc="http://schemas.openxmlformats.org/markup-compatibility/2006">
              <mc:Choice xmlns:v="urn:schemas-microsoft-com:vml" Requires="v">
                <p:oleObj spid="_x0000_s1048" name="Feuille de calcul" showAsIcon="1" r:id="rId4" imgW="914400" imgH="771480" progId="Excel.Sheet.12">
                  <p:embed/>
                </p:oleObj>
              </mc:Choice>
              <mc:Fallback>
                <p:oleObj name="Feuille de calcul" showAsIcon="1" r:id="rId4" imgW="914400" imgH="771480" progId="Excel.Sheet.12">
                  <p:embed/>
                  <p:pic>
                    <p:nvPicPr>
                      <p:cNvPr id="0" name=""/>
                      <p:cNvPicPr/>
                      <p:nvPr/>
                    </p:nvPicPr>
                    <p:blipFill>
                      <a:blip r:embed="rId5"/>
                      <a:stretch>
                        <a:fillRect/>
                      </a:stretch>
                    </p:blipFill>
                    <p:spPr>
                      <a:xfrm>
                        <a:off x="5946286" y="2401453"/>
                        <a:ext cx="1898417" cy="1601789"/>
                      </a:xfrm>
                      <a:prstGeom prst="rect">
                        <a:avLst/>
                      </a:prstGeom>
                    </p:spPr>
                  </p:pic>
                </p:oleObj>
              </mc:Fallback>
            </mc:AlternateContent>
          </a:graphicData>
        </a:graphic>
      </p:graphicFrame>
      <p:sp>
        <p:nvSpPr>
          <p:cNvPr id="8" name="ZoneTexte 7"/>
          <p:cNvSpPr txBox="1"/>
          <p:nvPr/>
        </p:nvSpPr>
        <p:spPr>
          <a:xfrm>
            <a:off x="755469" y="2087418"/>
            <a:ext cx="4581237" cy="2431435"/>
          </a:xfrm>
          <a:prstGeom prst="rect">
            <a:avLst/>
          </a:prstGeom>
          <a:noFill/>
        </p:spPr>
        <p:txBody>
          <a:bodyPr wrap="square" rtlCol="0">
            <a:spAutoFit/>
          </a:bodyPr>
          <a:lstStyle/>
          <a:p>
            <a:r>
              <a:rPr lang="fr-FR" dirty="0" smtClean="0"/>
              <a:t>Tableau recensant par profession le type d’actes de télésanté cotables :</a:t>
            </a:r>
          </a:p>
          <a:p>
            <a:pPr marL="342900" indent="-342900">
              <a:buFontTx/>
              <a:buChar char="-"/>
            </a:pPr>
            <a:r>
              <a:rPr lang="fr-FR" dirty="0" smtClean="0"/>
              <a:t>Son code acte</a:t>
            </a:r>
          </a:p>
          <a:p>
            <a:pPr marL="342900" indent="-342900">
              <a:buFontTx/>
              <a:buChar char="-"/>
            </a:pPr>
            <a:r>
              <a:rPr lang="fr-FR" dirty="0" smtClean="0"/>
              <a:t>Sa valorisation</a:t>
            </a:r>
          </a:p>
          <a:p>
            <a:pPr marL="342900" indent="-342900">
              <a:buFontTx/>
              <a:buChar char="-"/>
            </a:pPr>
            <a:r>
              <a:rPr lang="fr-FR" dirty="0" smtClean="0"/>
              <a:t>Les conditions de cotations</a:t>
            </a:r>
          </a:p>
          <a:p>
            <a:pPr marL="342900" indent="-342900">
              <a:buFontTx/>
              <a:buChar char="-"/>
            </a:pPr>
            <a:r>
              <a:rPr lang="fr-FR" dirty="0" smtClean="0"/>
              <a:t>Les patients éligibles</a:t>
            </a:r>
          </a:p>
          <a:p>
            <a:pPr marL="342900" indent="-342900">
              <a:buFontTx/>
              <a:buChar char="-"/>
            </a:pPr>
            <a:r>
              <a:rPr lang="fr-FR" dirty="0" smtClean="0"/>
              <a:t>Les sources règlementaires et conventionnelles …</a:t>
            </a:r>
            <a:endParaRPr lang="fr-FR" dirty="0"/>
          </a:p>
        </p:txBody>
      </p:sp>
    </p:spTree>
    <p:extLst>
      <p:ext uri="{BB962C8B-B14F-4D97-AF65-F5344CB8AC3E}">
        <p14:creationId xmlns:p14="http://schemas.microsoft.com/office/powerpoint/2010/main" val="3251612393"/>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que PPT 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2.xml><?xml version="1.0" encoding="utf-8"?>
<a:theme xmlns:a="http://schemas.openxmlformats.org/drawingml/2006/main" name="déc2020-MASQUE PPT de l'Assurance Maladie Réseau">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3.xml><?xml version="1.0" encoding="utf-8"?>
<a:theme xmlns:a="http://schemas.openxmlformats.org/drawingml/2006/main" name="theme CNAM">
  <a:themeElements>
    <a:clrScheme name="Personnalisé 1">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4.xml><?xml version="1.0" encoding="utf-8"?>
<a:theme xmlns:a="http://schemas.openxmlformats.org/drawingml/2006/main" name="1_Masque PPT 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5.xml><?xml version="1.0" encoding="utf-8"?>
<a:theme xmlns:a="http://schemas.openxmlformats.org/drawingml/2006/main" name="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6.xml><?xml version="1.0" encoding="utf-8"?>
<a:theme xmlns:a="http://schemas.openxmlformats.org/drawingml/2006/main" name="1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7.xml><?xml version="1.0" encoding="utf-8"?>
<a:theme xmlns:a="http://schemas.openxmlformats.org/drawingml/2006/main" name="12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8.xml><?xml version="1.0" encoding="utf-8"?>
<a:theme xmlns:a="http://schemas.openxmlformats.org/drawingml/2006/main" name="13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9.xml><?xml version="1.0" encoding="utf-8"?>
<a:theme xmlns:a="http://schemas.openxmlformats.org/drawingml/2006/main" name="15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10.xml><?xml version="1.0" encoding="utf-8"?>
<a:theme xmlns:a="http://schemas.openxmlformats.org/drawingml/2006/main" name="2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11.xml><?xml version="1.0" encoding="utf-8"?>
<a:theme xmlns:a="http://schemas.openxmlformats.org/drawingml/2006/main" name="16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12.xml><?xml version="1.0" encoding="utf-8"?>
<a:theme xmlns:a="http://schemas.openxmlformats.org/drawingml/2006/main" name="17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13.xml><?xml version="1.0" encoding="utf-8"?>
<a:theme xmlns:a="http://schemas.openxmlformats.org/drawingml/2006/main" name="3_TEMPLATE_ARS_NA 16-9">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5" id="{CCAA3B1F-37AD-D142-9B00-F2952BC71F32}" vid="{8780E14E-37A2-0148-9F40-6587BA01BE65}"/>
    </a:ext>
  </a:extLst>
</a:theme>
</file>

<file path=ppt/theme/theme14.xml><?xml version="1.0" encoding="utf-8"?>
<a:theme xmlns:a="http://schemas.openxmlformats.org/drawingml/2006/main" name="2_Masque PPT 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15.xml><?xml version="1.0" encoding="utf-8"?>
<a:theme xmlns:a="http://schemas.openxmlformats.org/drawingml/2006/main" name="Masque PPT de l'Assurance Maladie">
  <a:themeElements>
    <a:clrScheme name="Assurance Maladie">
      <a:dk1>
        <a:srgbClr val="0C419A"/>
      </a:dk1>
      <a:lt1>
        <a:sysClr val="window" lastClr="FFFFFF"/>
      </a:lt1>
      <a:dk2>
        <a:srgbClr val="0084B2"/>
      </a:dk2>
      <a:lt2>
        <a:srgbClr val="545859"/>
      </a:lt2>
      <a:accent1>
        <a:srgbClr val="008972"/>
      </a:accent1>
      <a:accent2>
        <a:srgbClr val="A05BB6"/>
      </a:accent2>
      <a:accent3>
        <a:srgbClr val="E04F39"/>
      </a:accent3>
      <a:accent4>
        <a:srgbClr val="E11A81"/>
      </a:accent4>
      <a:accent5>
        <a:srgbClr val="758CC0"/>
      </a:accent5>
      <a:accent6>
        <a:srgbClr val="56C271"/>
      </a:accent6>
      <a:hlink>
        <a:srgbClr val="0C419A"/>
      </a:hlink>
      <a:folHlink>
        <a:srgbClr val="969B9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16.xml><?xml version="1.0" encoding="utf-8"?>
<a:theme xmlns:a="http://schemas.openxmlformats.org/drawingml/2006/main" name="1_Masque PPT de l'Assurance Maladie">
  <a:themeElements>
    <a:clrScheme name="Assurance Maladie">
      <a:dk1>
        <a:srgbClr val="0C419A"/>
      </a:dk1>
      <a:lt1>
        <a:sysClr val="window" lastClr="FFFFFF"/>
      </a:lt1>
      <a:dk2>
        <a:srgbClr val="0084B2"/>
      </a:dk2>
      <a:lt2>
        <a:srgbClr val="545859"/>
      </a:lt2>
      <a:accent1>
        <a:srgbClr val="008972"/>
      </a:accent1>
      <a:accent2>
        <a:srgbClr val="A05BB6"/>
      </a:accent2>
      <a:accent3>
        <a:srgbClr val="E04F39"/>
      </a:accent3>
      <a:accent4>
        <a:srgbClr val="E11A81"/>
      </a:accent4>
      <a:accent5>
        <a:srgbClr val="758CC0"/>
      </a:accent5>
      <a:accent6>
        <a:srgbClr val="56C271"/>
      </a:accent6>
      <a:hlink>
        <a:srgbClr val="0C419A"/>
      </a:hlink>
      <a:folHlink>
        <a:srgbClr val="969B9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17.xml><?xml version="1.0" encoding="utf-8"?>
<a:theme xmlns:a="http://schemas.openxmlformats.org/drawingml/2006/main" name="9_masque PPT V3">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18.xml><?xml version="1.0" encoding="utf-8"?>
<a:theme xmlns:a="http://schemas.openxmlformats.org/drawingml/2006/main" name="masque PPT V3">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19.xml><?xml version="1.0" encoding="utf-8"?>
<a:theme xmlns:a="http://schemas.openxmlformats.org/drawingml/2006/main" name="1_masque PPT V3">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20.xml><?xml version="1.0" encoding="utf-8"?>
<a:theme xmlns:a="http://schemas.openxmlformats.org/drawingml/2006/main" name="3_Masque PPT 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21.xml><?xml version="1.0" encoding="utf-8"?>
<a:theme xmlns:a="http://schemas.openxmlformats.org/drawingml/2006/main" name="2_Masque PPT de l'Assurance Maladie">
  <a:themeElements>
    <a:clrScheme name="Assurance Maladie">
      <a:dk1>
        <a:srgbClr val="0C419A"/>
      </a:dk1>
      <a:lt1>
        <a:sysClr val="window" lastClr="FFFFFF"/>
      </a:lt1>
      <a:dk2>
        <a:srgbClr val="0084B2"/>
      </a:dk2>
      <a:lt2>
        <a:srgbClr val="545859"/>
      </a:lt2>
      <a:accent1>
        <a:srgbClr val="008972"/>
      </a:accent1>
      <a:accent2>
        <a:srgbClr val="A05BB6"/>
      </a:accent2>
      <a:accent3>
        <a:srgbClr val="E04F39"/>
      </a:accent3>
      <a:accent4>
        <a:srgbClr val="E11A81"/>
      </a:accent4>
      <a:accent5>
        <a:srgbClr val="758CC0"/>
      </a:accent5>
      <a:accent6>
        <a:srgbClr val="56C271"/>
      </a:accent6>
      <a:hlink>
        <a:srgbClr val="0C419A"/>
      </a:hlink>
      <a:folHlink>
        <a:srgbClr val="969B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Masque PPT AM</Template>
  <TotalTime>17992</TotalTime>
  <Words>5815</Words>
  <Application>Microsoft Office PowerPoint</Application>
  <PresentationFormat>Grand écran</PresentationFormat>
  <Paragraphs>600</Paragraphs>
  <Slides>67</Slides>
  <Notes>65</Notes>
  <HiddenSlides>1</HiddenSlides>
  <MMClips>0</MMClips>
  <ScaleCrop>false</ScaleCrop>
  <HeadingPairs>
    <vt:vector size="8" baseType="variant">
      <vt:variant>
        <vt:lpstr>Polices utilisées</vt:lpstr>
      </vt:variant>
      <vt:variant>
        <vt:i4>8</vt:i4>
      </vt:variant>
      <vt:variant>
        <vt:lpstr>Thème</vt:lpstr>
      </vt:variant>
      <vt:variant>
        <vt:i4>21</vt:i4>
      </vt:variant>
      <vt:variant>
        <vt:lpstr>Serveurs OLE incorporés</vt:lpstr>
      </vt:variant>
      <vt:variant>
        <vt:i4>1</vt:i4>
      </vt:variant>
      <vt:variant>
        <vt:lpstr>Titres des diapositives</vt:lpstr>
      </vt:variant>
      <vt:variant>
        <vt:i4>67</vt:i4>
      </vt:variant>
    </vt:vector>
  </HeadingPairs>
  <TitlesOfParts>
    <vt:vector size="97" baseType="lpstr">
      <vt:lpstr>Arial</vt:lpstr>
      <vt:lpstr>Arial Black</vt:lpstr>
      <vt:lpstr>Calibri</vt:lpstr>
      <vt:lpstr>CIDFont+F5</vt:lpstr>
      <vt:lpstr>Mic32New-Bold</vt:lpstr>
      <vt:lpstr>Mic32New-Regular</vt:lpstr>
      <vt:lpstr>Symbol</vt:lpstr>
      <vt:lpstr>Wingdings</vt:lpstr>
      <vt:lpstr>Masque PPT AM</vt:lpstr>
      <vt:lpstr>déc2020-MASQUE PPT de l'Assurance Maladie Réseau</vt:lpstr>
      <vt:lpstr>theme CNAM</vt:lpstr>
      <vt:lpstr>1_Masque PPT AM</vt:lpstr>
      <vt:lpstr>TEMPLATE_ARS_NA 16-9</vt:lpstr>
      <vt:lpstr>1_TEMPLATE_ARS_NA 16-9</vt:lpstr>
      <vt:lpstr>12_TEMPLATE_ARS_NA 16-9</vt:lpstr>
      <vt:lpstr>13_TEMPLATE_ARS_NA 16-9</vt:lpstr>
      <vt:lpstr>15_TEMPLATE_ARS_NA 16-9</vt:lpstr>
      <vt:lpstr>2_TEMPLATE_ARS_NA 16-9</vt:lpstr>
      <vt:lpstr>16_TEMPLATE_ARS_NA 16-9</vt:lpstr>
      <vt:lpstr>17_TEMPLATE_ARS_NA 16-9</vt:lpstr>
      <vt:lpstr>3_TEMPLATE_ARS_NA 16-9</vt:lpstr>
      <vt:lpstr>2_Masque PPT AM</vt:lpstr>
      <vt:lpstr>Masque PPT de l'Assurance Maladie</vt:lpstr>
      <vt:lpstr>1_Masque PPT de l'Assurance Maladie</vt:lpstr>
      <vt:lpstr>9_masque PPT V3</vt:lpstr>
      <vt:lpstr>masque PPT V3</vt:lpstr>
      <vt:lpstr>1_masque PPT V3</vt:lpstr>
      <vt:lpstr>3_Masque PPT AM</vt:lpstr>
      <vt:lpstr>2_Masque PPT de l'Assurance Maladie</vt:lpstr>
      <vt:lpstr>Feuille de calcul</vt:lpstr>
      <vt:lpstr>Formation transports Nouvelle-Aquitaine  A destination des CPTS                                                                   DCGDR Nouvelle-Aquitaine                                                                                                  marie.gaset.cgdr@assurance-maladie.fr                                                                                                                                                         Iingrid.dedieu-benoit@assurance-maladie.fr</vt:lpstr>
      <vt:lpstr>Sommaire </vt:lpstr>
      <vt:lpstr>Présentation PowerPoint</vt:lpstr>
      <vt:lpstr>Les transporteurs sanitaires</vt:lpstr>
      <vt:lpstr>Les taxis conventionnés</vt:lpstr>
      <vt:lpstr>LE POIDS DES TAXIS DANS l’offre de transport assis</vt:lpstr>
      <vt:lpstr>Présentation PowerPoint</vt:lpstr>
      <vt:lpstr>LES dérives d’usage ou de sémantique </vt:lpstr>
      <vt:lpstr>Comprendre la prise en charge des transports</vt:lpstr>
      <vt:lpstr>CONDITIONS assurantielles</vt:lpstr>
      <vt:lpstr>Conditions assurantielles</vt:lpstr>
      <vt:lpstr>Conditions assurantielles</vt:lpstr>
      <vt:lpstr>Conditions assurantielles</vt:lpstr>
      <vt:lpstr>Particularité des patients en ALD</vt:lpstr>
      <vt:lpstr>Comprendre la prise en charge des transports</vt:lpstr>
      <vt:lpstr>Conditions médicales</vt:lpstr>
      <vt:lpstr>L’AMBULANCE</vt:lpstr>
      <vt:lpstr>Les TRANSPORTS DE PERSONNES A MOBILITE REDUITE (TPMR)</vt:lpstr>
      <vt:lpstr> LE TRANSPORT ASSIS PROFESSIONNALISE</vt:lpstr>
      <vt:lpstr>LE VEHICULE PERSONNEL</vt:lpstr>
      <vt:lpstr>Présentation PowerPoint</vt:lpstr>
      <vt:lpstr>Présentation PowerPoint</vt:lpstr>
      <vt:lpstr>PERSONNE ACCOMPAGNANTE</vt:lpstr>
      <vt:lpstr>TRANSPORT ET CODE DE la SANTÉ PUBLIQUE</vt:lpstr>
      <vt:lpstr>Qui doit prescrire ?</vt:lpstr>
      <vt:lpstr>prérequis à la prise en charge</vt:lpstr>
      <vt:lpstr>En résumé</vt:lpstr>
      <vt:lpstr>Vos questions</vt:lpstr>
      <vt:lpstr>Présentation PowerPoint</vt:lpstr>
      <vt:lpstr>la plateforme régionale de TransportS</vt:lpstr>
      <vt:lpstr>inscription des transporteurs ET TAXIS</vt:lpstr>
      <vt:lpstr>Vos Questions</vt:lpstr>
      <vt:lpstr>Quelle différence de prise en charge selon le type de transport (VSL, AMBULANCE, TAXI) ?</vt:lpstr>
      <vt:lpstr>Quels sont les droits des patients en ALD, en affection temporaire, ou en sortie d’hospitalisation ?</vt:lpstr>
      <vt:lpstr>Présentation PowerPoint</vt:lpstr>
      <vt:lpstr>Quel est le montant de dépenses des transports sanitaires au niveau national en 2023 ?</vt:lpstr>
      <vt:lpstr>Véhicule personnel, VSL, Taxis conventionnés, Ambulance c’est le patient qui choisit ?</vt:lpstr>
      <vt:lpstr>Les transports assis (VSL Taxi) pour une consultation ou examens complémentaires sont automatiquement remboursables ?</vt:lpstr>
      <vt:lpstr>Les frais de transports d’un patient est en ALD, sont automatiquement pris en charge ?</vt:lpstr>
      <vt:lpstr>Les frais de transports pour des soins à l’hôpital sont systématiquement pris en charge</vt:lpstr>
      <vt:lpstr>Un proche (conjoint, ami, voisin) accompagne un patient qui ne peut pas ce déplacer seul : il bénéficie d’un remboursement ?</vt:lpstr>
      <vt:lpstr>MON medecin généraliste peut me prescrire un transport pour venir en consultation à son cabinet</vt:lpstr>
      <vt:lpstr>Mon patient est sous oxygénothérapie portable, le mode de transport adapté est une ambulance ?</vt:lpstr>
      <vt:lpstr> J’inclus un de mes patients dans un programme d’ETP à 40 min de chez lui, je peux en tant que medecin generaliste lui prescrire un transport pour s’y rendre dans la mesure où ce programme est en rapport avec son alD et qu’il presente une incapacité physique à se deplacer seul </vt:lpstr>
      <vt:lpstr>Mon patient habite au troisième étage sans ascenseur avec un périmètre de marche très limité, quel est le mode de transport adapté?</vt:lpstr>
      <vt:lpstr>La durée de validité de la prescription médicale de transport est fixée à 6 mois ?</vt:lpstr>
      <vt:lpstr>Présentation PowerPoint</vt:lpstr>
      <vt:lpstr>lE FONDS d’Action sanitaire et sociale pour les demandes exceptionnelles</vt:lpstr>
      <vt:lpstr>AUTRE Prise en charge  POSSIBLE : la tarification solidaire</vt:lpstr>
      <vt:lpstr>Présentation PowerPoint</vt:lpstr>
      <vt:lpstr>LA RECHERCHE D’un transport sanitaire :  </vt:lpstr>
      <vt:lpstr>Présentation PowerPoint</vt:lpstr>
      <vt:lpstr>Extrait dU GUIDE des SENIORS sur la mobilité </vt:lpstr>
      <vt:lpstr>Extrait dU GUIDE des SENIORS sur la mobilité </vt:lpstr>
      <vt:lpstr>Présentation PowerPoint</vt:lpstr>
      <vt:lpstr>DEFINITION </vt:lpstr>
      <vt:lpstr>Mettre en place une offre en transport solidaire</vt:lpstr>
      <vt:lpstr>EXEMPLE de transport solidaire : la CPTS DU SE GERSOIS</vt:lpstr>
      <vt:lpstr>EXEMPLE de transport solidaire</vt:lpstr>
      <vt:lpstr>Ressources sur le transport solidaire </vt:lpstr>
      <vt:lpstr>ENCAdrement du CO-Voiturage</vt:lpstr>
      <vt:lpstr>Présentation PowerPoint</vt:lpstr>
      <vt:lpstr>La télémédecine </vt:lpstr>
      <vt:lpstr>La télémédecine </vt:lpstr>
      <vt:lpstr>NECESSITE D’un double ETAT DES LIEUX TERRITORIAL</vt:lpstr>
      <vt:lpstr>Quelques assouplissements  conventionnels A connaitre</vt:lpstr>
      <vt:lpstr>Recensement des actes de telesante par type de professionnels</vt:lpstr>
    </vt:vector>
  </TitlesOfParts>
  <Company>CNAMTS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FOND COULEUR  [Arial Bold 41 pt]</dc:title>
  <dc:creator>BARILLE VALERIE (CPAM GIRONDE)</dc:creator>
  <cp:lastModifiedBy>LOZIER-BOISSEAU LAURE (CPAM CHARENTE)</cp:lastModifiedBy>
  <cp:revision>1434</cp:revision>
  <cp:lastPrinted>2022-12-08T15:23:52Z</cp:lastPrinted>
  <dcterms:created xsi:type="dcterms:W3CDTF">2021-09-27T16:26:17Z</dcterms:created>
  <dcterms:modified xsi:type="dcterms:W3CDTF">2025-11-19T08:44:51Z</dcterms:modified>
</cp:coreProperties>
</file>